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44" r:id="rId4"/>
  </p:sldMasterIdLst>
  <p:notesMasterIdLst>
    <p:notesMasterId r:id="rId35"/>
  </p:notesMasterIdLst>
  <p:sldIdLst>
    <p:sldId id="256" r:id="rId5"/>
    <p:sldId id="271" r:id="rId6"/>
    <p:sldId id="272" r:id="rId7"/>
    <p:sldId id="257" r:id="rId8"/>
    <p:sldId id="258" r:id="rId9"/>
    <p:sldId id="260" r:id="rId10"/>
    <p:sldId id="261" r:id="rId11"/>
    <p:sldId id="262" r:id="rId12"/>
    <p:sldId id="263" r:id="rId13"/>
    <p:sldId id="265" r:id="rId14"/>
    <p:sldId id="288" r:id="rId15"/>
    <p:sldId id="287" r:id="rId16"/>
    <p:sldId id="266" r:id="rId17"/>
    <p:sldId id="285" r:id="rId18"/>
    <p:sldId id="286" r:id="rId19"/>
    <p:sldId id="270" r:id="rId20"/>
    <p:sldId id="284" r:id="rId21"/>
    <p:sldId id="267" r:id="rId22"/>
    <p:sldId id="283" r:id="rId23"/>
    <p:sldId id="268" r:id="rId24"/>
    <p:sldId id="273" r:id="rId25"/>
    <p:sldId id="274" r:id="rId26"/>
    <p:sldId id="280" r:id="rId27"/>
    <p:sldId id="275" r:id="rId28"/>
    <p:sldId id="276" r:id="rId29"/>
    <p:sldId id="277" r:id="rId30"/>
    <p:sldId id="281" r:id="rId31"/>
    <p:sldId id="278" r:id="rId32"/>
    <p:sldId id="279" r:id="rId33"/>
    <p:sldId id="282" r:id="rId3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B81D9A6-7FA2-4EDF-B3A0-615085550CFC}" v="8" dt="2021-12-05T22:25:29.500"/>
    <p1510:client id="{E3507538-D791-4554-8ACC-EE0314A9039E}" v="2" dt="2021-12-05T05:46:44.71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130"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ableStyles" Target="tableStyles.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viewProps" Target="viewProps.xml"/><Relationship Id="rId40"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notesMaster" Target="notesMasters/notesMaster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unal Dubey" userId="S::101367570@georgebrown.ca::f43e0e3c-35e7-450f-a50b-aa7ed63625bb" providerId="AD" clId="Web-{4B81D9A6-7FA2-4EDF-B3A0-615085550CFC}"/>
    <pc:docChg chg="modSld">
      <pc:chgData name="Kunal Dubey" userId="S::101367570@georgebrown.ca::f43e0e3c-35e7-450f-a50b-aa7ed63625bb" providerId="AD" clId="Web-{4B81D9A6-7FA2-4EDF-B3A0-615085550CFC}" dt="2021-12-05T22:25:29.500" v="7" actId="1076"/>
      <pc:docMkLst>
        <pc:docMk/>
      </pc:docMkLst>
      <pc:sldChg chg="modSp">
        <pc:chgData name="Kunal Dubey" userId="S::101367570@georgebrown.ca::f43e0e3c-35e7-450f-a50b-aa7ed63625bb" providerId="AD" clId="Web-{4B81D9A6-7FA2-4EDF-B3A0-615085550CFC}" dt="2021-12-05T22:04:32.202" v="1" actId="1076"/>
        <pc:sldMkLst>
          <pc:docMk/>
          <pc:sldMk cId="4220284396" sldId="273"/>
        </pc:sldMkLst>
        <pc:spChg chg="mod">
          <ac:chgData name="Kunal Dubey" userId="S::101367570@georgebrown.ca::f43e0e3c-35e7-450f-a50b-aa7ed63625bb" providerId="AD" clId="Web-{4B81D9A6-7FA2-4EDF-B3A0-615085550CFC}" dt="2021-12-05T22:04:32.202" v="1" actId="1076"/>
          <ac:spMkLst>
            <pc:docMk/>
            <pc:sldMk cId="4220284396" sldId="273"/>
            <ac:spMk id="6" creationId="{43E56F38-CF25-4E9C-A3C5-F84C5182D32D}"/>
          </ac:spMkLst>
        </pc:spChg>
      </pc:sldChg>
      <pc:sldChg chg="modSp">
        <pc:chgData name="Kunal Dubey" userId="S::101367570@georgebrown.ca::f43e0e3c-35e7-450f-a50b-aa7ed63625bb" providerId="AD" clId="Web-{4B81D9A6-7FA2-4EDF-B3A0-615085550CFC}" dt="2021-12-05T21:48:22.693" v="0" actId="1076"/>
        <pc:sldMkLst>
          <pc:docMk/>
          <pc:sldMk cId="382097966" sldId="274"/>
        </pc:sldMkLst>
        <pc:picChg chg="mod">
          <ac:chgData name="Kunal Dubey" userId="S::101367570@georgebrown.ca::f43e0e3c-35e7-450f-a50b-aa7ed63625bb" providerId="AD" clId="Web-{4B81D9A6-7FA2-4EDF-B3A0-615085550CFC}" dt="2021-12-05T21:48:22.693" v="0" actId="1076"/>
          <ac:picMkLst>
            <pc:docMk/>
            <pc:sldMk cId="382097966" sldId="274"/>
            <ac:picMk id="4" creationId="{7BCB59F5-FBE5-411A-9354-CCD69BE42ACE}"/>
          </ac:picMkLst>
        </pc:picChg>
      </pc:sldChg>
      <pc:sldChg chg="delSp modSp">
        <pc:chgData name="Kunal Dubey" userId="S::101367570@georgebrown.ca::f43e0e3c-35e7-450f-a50b-aa7ed63625bb" providerId="AD" clId="Web-{4B81D9A6-7FA2-4EDF-B3A0-615085550CFC}" dt="2021-12-05T22:25:29.500" v="7" actId="1076"/>
        <pc:sldMkLst>
          <pc:docMk/>
          <pc:sldMk cId="4076242959" sldId="280"/>
        </pc:sldMkLst>
        <pc:spChg chg="mod">
          <ac:chgData name="Kunal Dubey" userId="S::101367570@georgebrown.ca::f43e0e3c-35e7-450f-a50b-aa7ed63625bb" providerId="AD" clId="Web-{4B81D9A6-7FA2-4EDF-B3A0-615085550CFC}" dt="2021-12-05T22:25:29.500" v="7" actId="1076"/>
          <ac:spMkLst>
            <pc:docMk/>
            <pc:sldMk cId="4076242959" sldId="280"/>
            <ac:spMk id="10" creationId="{6DEE61E0-8655-406F-835A-E9678F288CE6}"/>
          </ac:spMkLst>
        </pc:spChg>
        <pc:spChg chg="mod">
          <ac:chgData name="Kunal Dubey" userId="S::101367570@georgebrown.ca::f43e0e3c-35e7-450f-a50b-aa7ed63625bb" providerId="AD" clId="Web-{4B81D9A6-7FA2-4EDF-B3A0-615085550CFC}" dt="2021-12-05T22:25:22.969" v="4" actId="1076"/>
          <ac:spMkLst>
            <pc:docMk/>
            <pc:sldMk cId="4076242959" sldId="280"/>
            <ac:spMk id="11" creationId="{689467AD-0819-44E2-8781-D9B8253E850B}"/>
          </ac:spMkLst>
        </pc:spChg>
        <pc:picChg chg="mod">
          <ac:chgData name="Kunal Dubey" userId="S::101367570@georgebrown.ca::f43e0e3c-35e7-450f-a50b-aa7ed63625bb" providerId="AD" clId="Web-{4B81D9A6-7FA2-4EDF-B3A0-615085550CFC}" dt="2021-12-05T22:25:24.281" v="5" actId="1076"/>
          <ac:picMkLst>
            <pc:docMk/>
            <pc:sldMk cId="4076242959" sldId="280"/>
            <ac:picMk id="7" creationId="{4FC9B2C5-8493-480B-B4DF-CB805FFE8217}"/>
          </ac:picMkLst>
        </pc:picChg>
        <pc:picChg chg="del">
          <ac:chgData name="Kunal Dubey" userId="S::101367570@georgebrown.ca::f43e0e3c-35e7-450f-a50b-aa7ed63625bb" providerId="AD" clId="Web-{4B81D9A6-7FA2-4EDF-B3A0-615085550CFC}" dt="2021-12-05T22:25:20.922" v="2"/>
          <ac:picMkLst>
            <pc:docMk/>
            <pc:sldMk cId="4076242959" sldId="280"/>
            <ac:picMk id="9" creationId="{887F7416-9E84-429B-A832-8B299FBEAB45}"/>
          </ac:picMkLst>
        </pc:picChg>
      </pc:sldChg>
    </pc:docChg>
  </pc:docChgLst>
  <pc:docChgLst>
    <pc:chgData name="Reshma Madhavankutty" userId="5ad0dd6e-4f15-40c9-a316-f9a53cb9211e" providerId="ADAL" clId="{750BC7CE-F2CF-4F4C-9E19-FD8383BE23AF}"/>
    <pc:docChg chg="undo custSel modSld">
      <pc:chgData name="Reshma Madhavankutty" userId="5ad0dd6e-4f15-40c9-a316-f9a53cb9211e" providerId="ADAL" clId="{750BC7CE-F2CF-4F4C-9E19-FD8383BE23AF}" dt="2021-11-23T17:17:20.034" v="335" actId="108"/>
      <pc:docMkLst>
        <pc:docMk/>
      </pc:docMkLst>
      <pc:sldChg chg="modSp mod">
        <pc:chgData name="Reshma Madhavankutty" userId="5ad0dd6e-4f15-40c9-a316-f9a53cb9211e" providerId="ADAL" clId="{750BC7CE-F2CF-4F4C-9E19-FD8383BE23AF}" dt="2021-11-23T17:16:02.041" v="329" actId="113"/>
        <pc:sldMkLst>
          <pc:docMk/>
          <pc:sldMk cId="2585051037" sldId="256"/>
        </pc:sldMkLst>
        <pc:spChg chg="mod">
          <ac:chgData name="Reshma Madhavankutty" userId="5ad0dd6e-4f15-40c9-a316-f9a53cb9211e" providerId="ADAL" clId="{750BC7CE-F2CF-4F4C-9E19-FD8383BE23AF}" dt="2021-11-23T17:16:02.041" v="329" actId="113"/>
          <ac:spMkLst>
            <pc:docMk/>
            <pc:sldMk cId="2585051037" sldId="256"/>
            <ac:spMk id="3" creationId="{853CA4A1-2BAA-4BDF-A88F-A0F775FDA271}"/>
          </ac:spMkLst>
        </pc:spChg>
      </pc:sldChg>
      <pc:sldChg chg="addSp delSp modSp mod">
        <pc:chgData name="Reshma Madhavankutty" userId="5ad0dd6e-4f15-40c9-a316-f9a53cb9211e" providerId="ADAL" clId="{750BC7CE-F2CF-4F4C-9E19-FD8383BE23AF}" dt="2021-11-23T17:17:20.034" v="335" actId="108"/>
        <pc:sldMkLst>
          <pc:docMk/>
          <pc:sldMk cId="3091803813" sldId="257"/>
        </pc:sldMkLst>
        <pc:spChg chg="mod">
          <ac:chgData name="Reshma Madhavankutty" userId="5ad0dd6e-4f15-40c9-a316-f9a53cb9211e" providerId="ADAL" clId="{750BC7CE-F2CF-4F4C-9E19-FD8383BE23AF}" dt="2021-11-23T17:17:20.034" v="335" actId="108"/>
          <ac:spMkLst>
            <pc:docMk/>
            <pc:sldMk cId="3091803813" sldId="257"/>
            <ac:spMk id="2" creationId="{963B0D62-9BAF-4C23-8326-7B5A9F7237FA}"/>
          </ac:spMkLst>
        </pc:spChg>
        <pc:spChg chg="mod">
          <ac:chgData name="Reshma Madhavankutty" userId="5ad0dd6e-4f15-40c9-a316-f9a53cb9211e" providerId="ADAL" clId="{750BC7CE-F2CF-4F4C-9E19-FD8383BE23AF}" dt="2021-11-23T17:02:20.276" v="10" actId="207"/>
          <ac:spMkLst>
            <pc:docMk/>
            <pc:sldMk cId="3091803813" sldId="257"/>
            <ac:spMk id="3" creationId="{2E245654-0FE9-42CE-BDB1-2C9938486D93}"/>
          </ac:spMkLst>
        </pc:spChg>
        <pc:spChg chg="add del mod">
          <ac:chgData name="Reshma Madhavankutty" userId="5ad0dd6e-4f15-40c9-a316-f9a53cb9211e" providerId="ADAL" clId="{750BC7CE-F2CF-4F4C-9E19-FD8383BE23AF}" dt="2021-11-23T17:16:53.793" v="332"/>
          <ac:spMkLst>
            <pc:docMk/>
            <pc:sldMk cId="3091803813" sldId="257"/>
            <ac:spMk id="8" creationId="{F0479CB3-C4F0-4318-9E61-B767528A66FA}"/>
          </ac:spMkLst>
        </pc:spChg>
      </pc:sldChg>
      <pc:sldChg chg="modSp mod">
        <pc:chgData name="Reshma Madhavankutty" userId="5ad0dd6e-4f15-40c9-a316-f9a53cb9211e" providerId="ADAL" clId="{750BC7CE-F2CF-4F4C-9E19-FD8383BE23AF}" dt="2021-11-23T17:02:14.946" v="9" actId="207"/>
        <pc:sldMkLst>
          <pc:docMk/>
          <pc:sldMk cId="2779308671" sldId="258"/>
        </pc:sldMkLst>
        <pc:spChg chg="mod">
          <ac:chgData name="Reshma Madhavankutty" userId="5ad0dd6e-4f15-40c9-a316-f9a53cb9211e" providerId="ADAL" clId="{750BC7CE-F2CF-4F4C-9E19-FD8383BE23AF}" dt="2021-11-23T17:02:14.946" v="9" actId="207"/>
          <ac:spMkLst>
            <pc:docMk/>
            <pc:sldMk cId="2779308671" sldId="258"/>
            <ac:spMk id="3" creationId="{57723092-9162-4CB5-BDA6-78C8582553C9}"/>
          </ac:spMkLst>
        </pc:spChg>
      </pc:sldChg>
      <pc:sldChg chg="modSp mod">
        <pc:chgData name="Reshma Madhavankutty" userId="5ad0dd6e-4f15-40c9-a316-f9a53cb9211e" providerId="ADAL" clId="{750BC7CE-F2CF-4F4C-9E19-FD8383BE23AF}" dt="2021-11-23T17:07:34.110" v="118" actId="14100"/>
        <pc:sldMkLst>
          <pc:docMk/>
          <pc:sldMk cId="3141083653" sldId="260"/>
        </pc:sldMkLst>
        <pc:spChg chg="mod">
          <ac:chgData name="Reshma Madhavankutty" userId="5ad0dd6e-4f15-40c9-a316-f9a53cb9211e" providerId="ADAL" clId="{750BC7CE-F2CF-4F4C-9E19-FD8383BE23AF}" dt="2021-11-23T17:07:30.592" v="116" actId="1037"/>
          <ac:spMkLst>
            <pc:docMk/>
            <pc:sldMk cId="3141083653" sldId="260"/>
            <ac:spMk id="2" creationId="{4384E68F-B8A4-4E77-A42F-5A60EFDAF41D}"/>
          </ac:spMkLst>
        </pc:spChg>
        <pc:picChg chg="mod">
          <ac:chgData name="Reshma Madhavankutty" userId="5ad0dd6e-4f15-40c9-a316-f9a53cb9211e" providerId="ADAL" clId="{750BC7CE-F2CF-4F4C-9E19-FD8383BE23AF}" dt="2021-11-23T17:07:34.110" v="118" actId="14100"/>
          <ac:picMkLst>
            <pc:docMk/>
            <pc:sldMk cId="3141083653" sldId="260"/>
            <ac:picMk id="5" creationId="{88FCFF0F-EEB4-4791-9008-3D8FD8100874}"/>
          </ac:picMkLst>
        </pc:picChg>
      </pc:sldChg>
      <pc:sldChg chg="modSp mod">
        <pc:chgData name="Reshma Madhavankutty" userId="5ad0dd6e-4f15-40c9-a316-f9a53cb9211e" providerId="ADAL" clId="{750BC7CE-F2CF-4F4C-9E19-FD8383BE23AF}" dt="2021-11-23T17:08:19.847" v="177" actId="1038"/>
        <pc:sldMkLst>
          <pc:docMk/>
          <pc:sldMk cId="2604723333" sldId="261"/>
        </pc:sldMkLst>
        <pc:spChg chg="mod">
          <ac:chgData name="Reshma Madhavankutty" userId="5ad0dd6e-4f15-40c9-a316-f9a53cb9211e" providerId="ADAL" clId="{750BC7CE-F2CF-4F4C-9E19-FD8383BE23AF}" dt="2021-11-23T17:08:19.847" v="177" actId="1038"/>
          <ac:spMkLst>
            <pc:docMk/>
            <pc:sldMk cId="2604723333" sldId="261"/>
            <ac:spMk id="2" creationId="{EB8E14AE-0C24-41D2-B3C6-DE10174F8637}"/>
          </ac:spMkLst>
        </pc:spChg>
      </pc:sldChg>
      <pc:sldChg chg="modSp mod">
        <pc:chgData name="Reshma Madhavankutty" userId="5ad0dd6e-4f15-40c9-a316-f9a53cb9211e" providerId="ADAL" clId="{750BC7CE-F2CF-4F4C-9E19-FD8383BE23AF}" dt="2021-11-23T17:09:20.154" v="251" actId="1038"/>
        <pc:sldMkLst>
          <pc:docMk/>
          <pc:sldMk cId="3236028646" sldId="262"/>
        </pc:sldMkLst>
        <pc:spChg chg="mod">
          <ac:chgData name="Reshma Madhavankutty" userId="5ad0dd6e-4f15-40c9-a316-f9a53cb9211e" providerId="ADAL" clId="{750BC7CE-F2CF-4F4C-9E19-FD8383BE23AF}" dt="2021-11-23T17:09:20.154" v="251" actId="1038"/>
          <ac:spMkLst>
            <pc:docMk/>
            <pc:sldMk cId="3236028646" sldId="262"/>
            <ac:spMk id="2" creationId="{CD0607EC-4828-44D7-B1B6-68A950C1BE38}"/>
          </ac:spMkLst>
        </pc:spChg>
      </pc:sldChg>
      <pc:sldChg chg="addSp delSp modSp mod">
        <pc:chgData name="Reshma Madhavankutty" userId="5ad0dd6e-4f15-40c9-a316-f9a53cb9211e" providerId="ADAL" clId="{750BC7CE-F2CF-4F4C-9E19-FD8383BE23AF}" dt="2021-11-23T17:10:32.330" v="268" actId="20577"/>
        <pc:sldMkLst>
          <pc:docMk/>
          <pc:sldMk cId="3847542939" sldId="263"/>
        </pc:sldMkLst>
        <pc:spChg chg="del mod">
          <ac:chgData name="Reshma Madhavankutty" userId="5ad0dd6e-4f15-40c9-a316-f9a53cb9211e" providerId="ADAL" clId="{750BC7CE-F2CF-4F4C-9E19-FD8383BE23AF}" dt="2021-11-23T17:10:21.826" v="256" actId="478"/>
          <ac:spMkLst>
            <pc:docMk/>
            <pc:sldMk cId="3847542939" sldId="263"/>
            <ac:spMk id="2" creationId="{9A381858-9658-4852-B5ED-26166CC24DBB}"/>
          </ac:spMkLst>
        </pc:spChg>
        <pc:spChg chg="mod">
          <ac:chgData name="Reshma Madhavankutty" userId="5ad0dd6e-4f15-40c9-a316-f9a53cb9211e" providerId="ADAL" clId="{750BC7CE-F2CF-4F4C-9E19-FD8383BE23AF}" dt="2021-11-23T17:02:53.026" v="13" actId="2711"/>
          <ac:spMkLst>
            <pc:docMk/>
            <pc:sldMk cId="3847542939" sldId="263"/>
            <ac:spMk id="8" creationId="{9F84DC2E-5A5D-4937-B41E-195BDBAB2845}"/>
          </ac:spMkLst>
        </pc:spChg>
        <pc:spChg chg="add del mod">
          <ac:chgData name="Reshma Madhavankutty" userId="5ad0dd6e-4f15-40c9-a316-f9a53cb9211e" providerId="ADAL" clId="{750BC7CE-F2CF-4F4C-9E19-FD8383BE23AF}" dt="2021-11-23T17:10:25.922" v="258" actId="478"/>
          <ac:spMkLst>
            <pc:docMk/>
            <pc:sldMk cId="3847542939" sldId="263"/>
            <ac:spMk id="9" creationId="{8EB259B3-3C32-41B4-BA56-902897CF0DB8}"/>
          </ac:spMkLst>
        </pc:spChg>
        <pc:spChg chg="mod">
          <ac:chgData name="Reshma Madhavankutty" userId="5ad0dd6e-4f15-40c9-a316-f9a53cb9211e" providerId="ADAL" clId="{750BC7CE-F2CF-4F4C-9E19-FD8383BE23AF}" dt="2021-11-23T17:03:00.610" v="14" actId="2711"/>
          <ac:spMkLst>
            <pc:docMk/>
            <pc:sldMk cId="3847542939" sldId="263"/>
            <ac:spMk id="10" creationId="{9FFEB41A-B9E1-4871-9E12-9E3590C9B7A1}"/>
          </ac:spMkLst>
        </pc:spChg>
        <pc:spChg chg="add mod">
          <ac:chgData name="Reshma Madhavankutty" userId="5ad0dd6e-4f15-40c9-a316-f9a53cb9211e" providerId="ADAL" clId="{750BC7CE-F2CF-4F4C-9E19-FD8383BE23AF}" dt="2021-11-23T17:10:32.330" v="268" actId="20577"/>
          <ac:spMkLst>
            <pc:docMk/>
            <pc:sldMk cId="3847542939" sldId="263"/>
            <ac:spMk id="11" creationId="{D8091242-3BDE-4DCB-8C77-B7BBC2C85EAB}"/>
          </ac:spMkLst>
        </pc:spChg>
      </pc:sldChg>
      <pc:sldChg chg="modSp mod">
        <pc:chgData name="Reshma Madhavankutty" userId="5ad0dd6e-4f15-40c9-a316-f9a53cb9211e" providerId="ADAL" clId="{750BC7CE-F2CF-4F4C-9E19-FD8383BE23AF}" dt="2021-11-23T17:10:57.408" v="269" actId="255"/>
        <pc:sldMkLst>
          <pc:docMk/>
          <pc:sldMk cId="2355787404" sldId="265"/>
        </pc:sldMkLst>
        <pc:spChg chg="mod">
          <ac:chgData name="Reshma Madhavankutty" userId="5ad0dd6e-4f15-40c9-a316-f9a53cb9211e" providerId="ADAL" clId="{750BC7CE-F2CF-4F4C-9E19-FD8383BE23AF}" dt="2021-11-23T17:10:57.408" v="269" actId="255"/>
          <ac:spMkLst>
            <pc:docMk/>
            <pc:sldMk cId="2355787404" sldId="265"/>
            <ac:spMk id="2" creationId="{CD0607EC-4828-44D7-B1B6-68A950C1BE38}"/>
          </ac:spMkLst>
        </pc:spChg>
      </pc:sldChg>
      <pc:sldChg chg="modSp mod">
        <pc:chgData name="Reshma Madhavankutty" userId="5ad0dd6e-4f15-40c9-a316-f9a53cb9211e" providerId="ADAL" clId="{750BC7CE-F2CF-4F4C-9E19-FD8383BE23AF}" dt="2021-11-23T17:11:31.879" v="275" actId="255"/>
        <pc:sldMkLst>
          <pc:docMk/>
          <pc:sldMk cId="2294572717" sldId="266"/>
        </pc:sldMkLst>
        <pc:spChg chg="mod">
          <ac:chgData name="Reshma Madhavankutty" userId="5ad0dd6e-4f15-40c9-a316-f9a53cb9211e" providerId="ADAL" clId="{750BC7CE-F2CF-4F4C-9E19-FD8383BE23AF}" dt="2021-11-23T17:11:31.879" v="275" actId="255"/>
          <ac:spMkLst>
            <pc:docMk/>
            <pc:sldMk cId="2294572717" sldId="266"/>
            <ac:spMk id="2" creationId="{CD0607EC-4828-44D7-B1B6-68A950C1BE38}"/>
          </ac:spMkLst>
        </pc:spChg>
      </pc:sldChg>
      <pc:sldChg chg="modSp mod">
        <pc:chgData name="Reshma Madhavankutty" userId="5ad0dd6e-4f15-40c9-a316-f9a53cb9211e" providerId="ADAL" clId="{750BC7CE-F2CF-4F4C-9E19-FD8383BE23AF}" dt="2021-11-23T17:12:27.084" v="314" actId="255"/>
        <pc:sldMkLst>
          <pc:docMk/>
          <pc:sldMk cId="3732143471" sldId="268"/>
        </pc:sldMkLst>
        <pc:spChg chg="mod">
          <ac:chgData name="Reshma Madhavankutty" userId="5ad0dd6e-4f15-40c9-a316-f9a53cb9211e" providerId="ADAL" clId="{750BC7CE-F2CF-4F4C-9E19-FD8383BE23AF}" dt="2021-11-23T17:12:27.084" v="314" actId="255"/>
          <ac:spMkLst>
            <pc:docMk/>
            <pc:sldMk cId="3732143471" sldId="268"/>
            <ac:spMk id="2" creationId="{73140F3A-2D08-4913-9398-2A8B6920CDB3}"/>
          </ac:spMkLst>
        </pc:spChg>
        <pc:spChg chg="mod">
          <ac:chgData name="Reshma Madhavankutty" userId="5ad0dd6e-4f15-40c9-a316-f9a53cb9211e" providerId="ADAL" clId="{750BC7CE-F2CF-4F4C-9E19-FD8383BE23AF}" dt="2021-11-23T17:04:37.153" v="27" actId="207"/>
          <ac:spMkLst>
            <pc:docMk/>
            <pc:sldMk cId="3732143471" sldId="268"/>
            <ac:spMk id="3" creationId="{78259A79-D792-4B99-AD38-36A572F0B78B}"/>
          </ac:spMkLst>
        </pc:spChg>
      </pc:sldChg>
      <pc:sldChg chg="modSp mod">
        <pc:chgData name="Reshma Madhavankutty" userId="5ad0dd6e-4f15-40c9-a316-f9a53cb9211e" providerId="ADAL" clId="{750BC7CE-F2CF-4F4C-9E19-FD8383BE23AF}" dt="2021-11-23T17:11:54.567" v="286" actId="255"/>
        <pc:sldMkLst>
          <pc:docMk/>
          <pc:sldMk cId="3884092168" sldId="270"/>
        </pc:sldMkLst>
        <pc:spChg chg="mod">
          <ac:chgData name="Reshma Madhavankutty" userId="5ad0dd6e-4f15-40c9-a316-f9a53cb9211e" providerId="ADAL" clId="{750BC7CE-F2CF-4F4C-9E19-FD8383BE23AF}" dt="2021-11-23T17:11:54.567" v="286" actId="255"/>
          <ac:spMkLst>
            <pc:docMk/>
            <pc:sldMk cId="3884092168" sldId="270"/>
            <ac:spMk id="2" creationId="{CD0607EC-4828-44D7-B1B6-68A950C1BE38}"/>
          </ac:spMkLst>
        </pc:spChg>
      </pc:sldChg>
      <pc:sldChg chg="modSp mod">
        <pc:chgData name="Reshma Madhavankutty" userId="5ad0dd6e-4f15-40c9-a316-f9a53cb9211e" providerId="ADAL" clId="{750BC7CE-F2CF-4F4C-9E19-FD8383BE23AF}" dt="2021-11-23T17:02:32.292" v="12" actId="207"/>
        <pc:sldMkLst>
          <pc:docMk/>
          <pc:sldMk cId="716891503" sldId="271"/>
        </pc:sldMkLst>
        <pc:spChg chg="mod">
          <ac:chgData name="Reshma Madhavankutty" userId="5ad0dd6e-4f15-40c9-a316-f9a53cb9211e" providerId="ADAL" clId="{750BC7CE-F2CF-4F4C-9E19-FD8383BE23AF}" dt="2021-11-23T17:02:32.292" v="12" actId="207"/>
          <ac:spMkLst>
            <pc:docMk/>
            <pc:sldMk cId="716891503" sldId="271"/>
            <ac:spMk id="3" creationId="{80BF25AC-A742-410A-BA9D-47428C04838E}"/>
          </ac:spMkLst>
        </pc:spChg>
      </pc:sldChg>
      <pc:sldChg chg="modSp mod">
        <pc:chgData name="Reshma Madhavankutty" userId="5ad0dd6e-4f15-40c9-a316-f9a53cb9211e" providerId="ADAL" clId="{750BC7CE-F2CF-4F4C-9E19-FD8383BE23AF}" dt="2021-11-23T17:05:59.465" v="34" actId="27636"/>
        <pc:sldMkLst>
          <pc:docMk/>
          <pc:sldMk cId="1725762044" sldId="272"/>
        </pc:sldMkLst>
        <pc:spChg chg="mod">
          <ac:chgData name="Reshma Madhavankutty" userId="5ad0dd6e-4f15-40c9-a316-f9a53cb9211e" providerId="ADAL" clId="{750BC7CE-F2CF-4F4C-9E19-FD8383BE23AF}" dt="2021-11-23T17:05:59.465" v="34" actId="27636"/>
          <ac:spMkLst>
            <pc:docMk/>
            <pc:sldMk cId="1725762044" sldId="272"/>
            <ac:spMk id="2" creationId="{6ADD3A84-0F70-4123-81E0-E445D8D23D57}"/>
          </ac:spMkLst>
        </pc:spChg>
        <pc:spChg chg="mod">
          <ac:chgData name="Reshma Madhavankutty" userId="5ad0dd6e-4f15-40c9-a316-f9a53cb9211e" providerId="ADAL" clId="{750BC7CE-F2CF-4F4C-9E19-FD8383BE23AF}" dt="2021-11-23T17:02:26.369" v="11" actId="207"/>
          <ac:spMkLst>
            <pc:docMk/>
            <pc:sldMk cId="1725762044" sldId="272"/>
            <ac:spMk id="3" creationId="{F24465E3-5B28-437C-9CD7-64DB24CD6F11}"/>
          </ac:spMkLst>
        </pc:spChg>
      </pc:sldChg>
      <pc:sldChg chg="modSp mod">
        <pc:chgData name="Reshma Madhavankutty" userId="5ad0dd6e-4f15-40c9-a316-f9a53cb9211e" providerId="ADAL" clId="{750BC7CE-F2CF-4F4C-9E19-FD8383BE23AF}" dt="2021-11-23T17:12:44.336" v="316" actId="255"/>
        <pc:sldMkLst>
          <pc:docMk/>
          <pc:sldMk cId="4220284396" sldId="273"/>
        </pc:sldMkLst>
        <pc:spChg chg="mod">
          <ac:chgData name="Reshma Madhavankutty" userId="5ad0dd6e-4f15-40c9-a316-f9a53cb9211e" providerId="ADAL" clId="{750BC7CE-F2CF-4F4C-9E19-FD8383BE23AF}" dt="2021-11-23T17:12:44.336" v="316" actId="255"/>
          <ac:spMkLst>
            <pc:docMk/>
            <pc:sldMk cId="4220284396" sldId="273"/>
            <ac:spMk id="2" creationId="{FC9CEAB2-6AB9-4B7F-863C-C52087B09275}"/>
          </ac:spMkLst>
        </pc:spChg>
        <pc:spChg chg="mod">
          <ac:chgData name="Reshma Madhavankutty" userId="5ad0dd6e-4f15-40c9-a316-f9a53cb9211e" providerId="ADAL" clId="{750BC7CE-F2CF-4F4C-9E19-FD8383BE23AF}" dt="2021-11-23T17:05:08.443" v="30" actId="255"/>
          <ac:spMkLst>
            <pc:docMk/>
            <pc:sldMk cId="4220284396" sldId="273"/>
            <ac:spMk id="6" creationId="{43E56F38-CF25-4E9C-A3C5-F84C5182D32D}"/>
          </ac:spMkLst>
        </pc:spChg>
      </pc:sldChg>
      <pc:sldChg chg="modSp mod">
        <pc:chgData name="Reshma Madhavankutty" userId="5ad0dd6e-4f15-40c9-a316-f9a53cb9211e" providerId="ADAL" clId="{750BC7CE-F2CF-4F4C-9E19-FD8383BE23AF}" dt="2021-11-23T17:05:19.559" v="31" actId="207"/>
        <pc:sldMkLst>
          <pc:docMk/>
          <pc:sldMk cId="2889601008" sldId="275"/>
        </pc:sldMkLst>
        <pc:spChg chg="mod">
          <ac:chgData name="Reshma Madhavankutty" userId="5ad0dd6e-4f15-40c9-a316-f9a53cb9211e" providerId="ADAL" clId="{750BC7CE-F2CF-4F4C-9E19-FD8383BE23AF}" dt="2021-11-23T17:05:19.559" v="31" actId="207"/>
          <ac:spMkLst>
            <pc:docMk/>
            <pc:sldMk cId="2889601008" sldId="275"/>
            <ac:spMk id="3" creationId="{F1F51653-909C-405E-8D30-8888180F72AA}"/>
          </ac:spMkLst>
        </pc:spChg>
      </pc:sldChg>
      <pc:sldChg chg="modSp mod">
        <pc:chgData name="Reshma Madhavankutty" userId="5ad0dd6e-4f15-40c9-a316-f9a53cb9211e" providerId="ADAL" clId="{750BC7CE-F2CF-4F4C-9E19-FD8383BE23AF}" dt="2021-11-23T17:13:04.393" v="317" actId="255"/>
        <pc:sldMkLst>
          <pc:docMk/>
          <pc:sldMk cId="3725820563" sldId="277"/>
        </pc:sldMkLst>
        <pc:spChg chg="mod">
          <ac:chgData name="Reshma Madhavankutty" userId="5ad0dd6e-4f15-40c9-a316-f9a53cb9211e" providerId="ADAL" clId="{750BC7CE-F2CF-4F4C-9E19-FD8383BE23AF}" dt="2021-11-23T17:13:04.393" v="317" actId="255"/>
          <ac:spMkLst>
            <pc:docMk/>
            <pc:sldMk cId="3725820563" sldId="277"/>
            <ac:spMk id="2" creationId="{4929E753-8462-413B-8C21-2909482C31BA}"/>
          </ac:spMkLst>
        </pc:spChg>
      </pc:sldChg>
      <pc:sldChg chg="modSp mod">
        <pc:chgData name="Reshma Madhavankutty" userId="5ad0dd6e-4f15-40c9-a316-f9a53cb9211e" providerId="ADAL" clId="{750BC7CE-F2CF-4F4C-9E19-FD8383BE23AF}" dt="2021-11-23T17:13:25.412" v="323" actId="20577"/>
        <pc:sldMkLst>
          <pc:docMk/>
          <pc:sldMk cId="2630744806" sldId="278"/>
        </pc:sldMkLst>
        <pc:spChg chg="mod">
          <ac:chgData name="Reshma Madhavankutty" userId="5ad0dd6e-4f15-40c9-a316-f9a53cb9211e" providerId="ADAL" clId="{750BC7CE-F2CF-4F4C-9E19-FD8383BE23AF}" dt="2021-11-23T17:13:25.412" v="323" actId="20577"/>
          <ac:spMkLst>
            <pc:docMk/>
            <pc:sldMk cId="2630744806" sldId="278"/>
            <ac:spMk id="2" creationId="{02C0E67D-0256-43A8-926C-7EAA39A1196A}"/>
          </ac:spMkLst>
        </pc:spChg>
        <pc:spChg chg="mod">
          <ac:chgData name="Reshma Madhavankutty" userId="5ad0dd6e-4f15-40c9-a316-f9a53cb9211e" providerId="ADAL" clId="{750BC7CE-F2CF-4F4C-9E19-FD8383BE23AF}" dt="2021-11-23T17:05:31.472" v="32" actId="207"/>
          <ac:spMkLst>
            <pc:docMk/>
            <pc:sldMk cId="2630744806" sldId="278"/>
            <ac:spMk id="3" creationId="{512DE3C5-81B6-4B1B-8DC2-97EEF0D598AB}"/>
          </ac:spMkLst>
        </pc:spChg>
      </pc:sldChg>
      <pc:sldChg chg="modSp mod">
        <pc:chgData name="Reshma Madhavankutty" userId="5ad0dd6e-4f15-40c9-a316-f9a53cb9211e" providerId="ADAL" clId="{750BC7CE-F2CF-4F4C-9E19-FD8383BE23AF}" dt="2021-11-23T17:13:45.953" v="327" actId="14100"/>
        <pc:sldMkLst>
          <pc:docMk/>
          <pc:sldMk cId="109811620" sldId="279"/>
        </pc:sldMkLst>
        <pc:spChg chg="mod">
          <ac:chgData name="Reshma Madhavankutty" userId="5ad0dd6e-4f15-40c9-a316-f9a53cb9211e" providerId="ADAL" clId="{750BC7CE-F2CF-4F4C-9E19-FD8383BE23AF}" dt="2021-11-23T17:13:45.953" v="327" actId="14100"/>
          <ac:spMkLst>
            <pc:docMk/>
            <pc:sldMk cId="109811620" sldId="279"/>
            <ac:spMk id="2" creationId="{9ACD649C-879F-43FC-93CC-3D2463A18CBC}"/>
          </ac:spMkLst>
        </pc:spChg>
      </pc:sldChg>
      <pc:sldChg chg="modSp mod">
        <pc:chgData name="Reshma Madhavankutty" userId="5ad0dd6e-4f15-40c9-a316-f9a53cb9211e" providerId="ADAL" clId="{750BC7CE-F2CF-4F4C-9E19-FD8383BE23AF}" dt="2021-11-23T17:04:22.381" v="24" actId="207"/>
        <pc:sldMkLst>
          <pc:docMk/>
          <pc:sldMk cId="2785673221" sldId="283"/>
        </pc:sldMkLst>
        <pc:spChg chg="mod">
          <ac:chgData name="Reshma Madhavankutty" userId="5ad0dd6e-4f15-40c9-a316-f9a53cb9211e" providerId="ADAL" clId="{750BC7CE-F2CF-4F4C-9E19-FD8383BE23AF}" dt="2021-11-23T17:04:22.381" v="24" actId="207"/>
          <ac:spMkLst>
            <pc:docMk/>
            <pc:sldMk cId="2785673221" sldId="283"/>
            <ac:spMk id="3" creationId="{62539E7B-CC33-4356-A99A-7681ABC63BEA}"/>
          </ac:spMkLst>
        </pc:spChg>
      </pc:sldChg>
      <pc:sldChg chg="modSp mod">
        <pc:chgData name="Reshma Madhavankutty" userId="5ad0dd6e-4f15-40c9-a316-f9a53cb9211e" providerId="ADAL" clId="{750BC7CE-F2CF-4F4C-9E19-FD8383BE23AF}" dt="2021-11-23T17:12:12.611" v="313" actId="1037"/>
        <pc:sldMkLst>
          <pc:docMk/>
          <pc:sldMk cId="1028192976" sldId="284"/>
        </pc:sldMkLst>
        <pc:spChg chg="mod">
          <ac:chgData name="Reshma Madhavankutty" userId="5ad0dd6e-4f15-40c9-a316-f9a53cb9211e" providerId="ADAL" clId="{750BC7CE-F2CF-4F4C-9E19-FD8383BE23AF}" dt="2021-11-23T17:12:12.611" v="313" actId="1037"/>
          <ac:spMkLst>
            <pc:docMk/>
            <pc:sldMk cId="1028192976" sldId="284"/>
            <ac:spMk id="2" creationId="{CDEA2F44-FCEA-48A7-A568-39A77E59CF85}"/>
          </ac:spMkLst>
        </pc:spChg>
        <pc:spChg chg="mod">
          <ac:chgData name="Reshma Madhavankutty" userId="5ad0dd6e-4f15-40c9-a316-f9a53cb9211e" providerId="ADAL" clId="{750BC7CE-F2CF-4F4C-9E19-FD8383BE23AF}" dt="2021-11-23T17:04:08.835" v="22" actId="255"/>
          <ac:spMkLst>
            <pc:docMk/>
            <pc:sldMk cId="1028192976" sldId="284"/>
            <ac:spMk id="13" creationId="{75BA1F7D-C045-4508-AC32-E11739ECA627}"/>
          </ac:spMkLst>
        </pc:spChg>
      </pc:sldChg>
      <pc:sldChg chg="modSp mod">
        <pc:chgData name="Reshma Madhavankutty" userId="5ad0dd6e-4f15-40c9-a316-f9a53cb9211e" providerId="ADAL" clId="{750BC7CE-F2CF-4F4C-9E19-FD8383BE23AF}" dt="2021-11-23T17:11:42.630" v="285" actId="1035"/>
        <pc:sldMkLst>
          <pc:docMk/>
          <pc:sldMk cId="464616447" sldId="285"/>
        </pc:sldMkLst>
        <pc:spChg chg="mod">
          <ac:chgData name="Reshma Madhavankutty" userId="5ad0dd6e-4f15-40c9-a316-f9a53cb9211e" providerId="ADAL" clId="{750BC7CE-F2CF-4F4C-9E19-FD8383BE23AF}" dt="2021-11-23T17:11:42.630" v="285" actId="1035"/>
          <ac:spMkLst>
            <pc:docMk/>
            <pc:sldMk cId="464616447" sldId="285"/>
            <ac:spMk id="2" creationId="{206B620E-9487-4068-A066-83E8ACAD5CA2}"/>
          </ac:spMkLst>
        </pc:spChg>
        <pc:spChg chg="mod">
          <ac:chgData name="Reshma Madhavankutty" userId="5ad0dd6e-4f15-40c9-a316-f9a53cb9211e" providerId="ADAL" clId="{750BC7CE-F2CF-4F4C-9E19-FD8383BE23AF}" dt="2021-11-23T17:03:37.546" v="20" actId="2711"/>
          <ac:spMkLst>
            <pc:docMk/>
            <pc:sldMk cId="464616447" sldId="285"/>
            <ac:spMk id="12" creationId="{1B532ECB-8B54-4B6D-830E-D88CEE98BD41}"/>
          </ac:spMkLst>
        </pc:spChg>
      </pc:sldChg>
      <pc:sldChg chg="modSp mod">
        <pc:chgData name="Reshma Madhavankutty" userId="5ad0dd6e-4f15-40c9-a316-f9a53cb9211e" providerId="ADAL" clId="{750BC7CE-F2CF-4F4C-9E19-FD8383BE23AF}" dt="2021-11-23T17:03:22.331" v="18" actId="207"/>
        <pc:sldMkLst>
          <pc:docMk/>
          <pc:sldMk cId="3164055651" sldId="287"/>
        </pc:sldMkLst>
        <pc:spChg chg="mod">
          <ac:chgData name="Reshma Madhavankutty" userId="5ad0dd6e-4f15-40c9-a316-f9a53cb9211e" providerId="ADAL" clId="{750BC7CE-F2CF-4F4C-9E19-FD8383BE23AF}" dt="2021-11-23T17:03:22.331" v="18" actId="207"/>
          <ac:spMkLst>
            <pc:docMk/>
            <pc:sldMk cId="3164055651" sldId="287"/>
            <ac:spMk id="3" creationId="{367BA4C6-BF88-443F-89B0-89FAF4F23305}"/>
          </ac:spMkLst>
        </pc:spChg>
      </pc:sldChg>
      <pc:sldChg chg="modSp mod">
        <pc:chgData name="Reshma Madhavankutty" userId="5ad0dd6e-4f15-40c9-a316-f9a53cb9211e" providerId="ADAL" clId="{750BC7CE-F2CF-4F4C-9E19-FD8383BE23AF}" dt="2021-11-23T17:03:12.366" v="16" actId="2711"/>
        <pc:sldMkLst>
          <pc:docMk/>
          <pc:sldMk cId="3029257970" sldId="288"/>
        </pc:sldMkLst>
        <pc:spChg chg="mod">
          <ac:chgData name="Reshma Madhavankutty" userId="5ad0dd6e-4f15-40c9-a316-f9a53cb9211e" providerId="ADAL" clId="{750BC7CE-F2CF-4F4C-9E19-FD8383BE23AF}" dt="2021-11-23T17:03:12.366" v="16" actId="2711"/>
          <ac:spMkLst>
            <pc:docMk/>
            <pc:sldMk cId="3029257970" sldId="288"/>
            <ac:spMk id="3" creationId="{0D8846E0-DA74-40C9-8D15-9E5633CF40CF}"/>
          </ac:spMkLst>
        </pc:spChg>
      </pc:sldChg>
    </pc:docChg>
  </pc:docChgLst>
  <pc:docChgLst>
    <pc:chgData name="Kunal Dubey" userId="S::101367570@georgebrown.ca::f43e0e3c-35e7-450f-a50b-aa7ed63625bb" providerId="AD" clId="Web-{E3507538-D791-4554-8ACC-EE0314A9039E}"/>
    <pc:docChg chg="modSld">
      <pc:chgData name="Kunal Dubey" userId="S::101367570@georgebrown.ca::f43e0e3c-35e7-450f-a50b-aa7ed63625bb" providerId="AD" clId="Web-{E3507538-D791-4554-8ACC-EE0314A9039E}" dt="2021-12-05T05:46:44.718" v="1" actId="1076"/>
      <pc:docMkLst>
        <pc:docMk/>
      </pc:docMkLst>
      <pc:sldChg chg="modSp">
        <pc:chgData name="Kunal Dubey" userId="S::101367570@georgebrown.ca::f43e0e3c-35e7-450f-a50b-aa7ed63625bb" providerId="AD" clId="Web-{E3507538-D791-4554-8ACC-EE0314A9039E}" dt="2021-12-05T05:46:44.718" v="1" actId="1076"/>
        <pc:sldMkLst>
          <pc:docMk/>
          <pc:sldMk cId="3029257970" sldId="288"/>
        </pc:sldMkLst>
        <pc:picChg chg="mod">
          <ac:chgData name="Kunal Dubey" userId="S::101367570@georgebrown.ca::f43e0e3c-35e7-450f-a50b-aa7ed63625bb" providerId="AD" clId="Web-{E3507538-D791-4554-8ACC-EE0314A9039E}" dt="2021-12-05T05:46:44.718" v="1" actId="1076"/>
          <ac:picMkLst>
            <pc:docMk/>
            <pc:sldMk cId="3029257970" sldId="288"/>
            <ac:picMk id="7" creationId="{B6F5AA5F-B272-4BAB-80FB-188D58D883A5}"/>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10C0AEB-3746-4AE7-A6F9-5802D6935A0A}" type="datetimeFigureOut">
              <a:rPr lang="en-IN" smtClean="0"/>
              <a:t>05-12-2021</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5BB68C-2088-42E5-9BDD-D65D94978C17}" type="slidenum">
              <a:rPr lang="en-IN" smtClean="0"/>
              <a:t>‹#›</a:t>
            </a:fld>
            <a:endParaRPr lang="en-IN"/>
          </a:p>
        </p:txBody>
      </p:sp>
    </p:spTree>
    <p:extLst>
      <p:ext uri="{BB962C8B-B14F-4D97-AF65-F5344CB8AC3E}">
        <p14:creationId xmlns:p14="http://schemas.microsoft.com/office/powerpoint/2010/main" val="5222821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59833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D68DDC8-6D0A-44D7-829A-A29259BC2744}" type="datetime1">
              <a:rPr lang="en-IN" smtClean="0"/>
              <a:t>05-12-2021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7990153-12E5-4172-BDAD-66F795F59B1C}" type="slidenum">
              <a:rPr lang="en-IN" smtClean="0"/>
              <a:t>‹#›</a:t>
            </a:fld>
            <a:endParaRPr lang="en-IN"/>
          </a:p>
        </p:txBody>
      </p:sp>
    </p:spTree>
    <p:extLst>
      <p:ext uri="{BB962C8B-B14F-4D97-AF65-F5344CB8AC3E}">
        <p14:creationId xmlns:p14="http://schemas.microsoft.com/office/powerpoint/2010/main" val="8179687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53762" cy="682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FBE24A5-64E5-489D-8D6A-DFC141141812}" type="datetime1">
              <a:rPr lang="en-IN" smtClean="0"/>
              <a:t>05-12-2021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7990153-12E5-4172-BDAD-66F795F59B1C}" type="slidenum">
              <a:rPr lang="en-IN" smtClean="0"/>
              <a:t>‹#›</a:t>
            </a:fld>
            <a:endParaRPr lang="en-IN"/>
          </a:p>
        </p:txBody>
      </p:sp>
    </p:spTree>
    <p:extLst>
      <p:ext uri="{BB962C8B-B14F-4D97-AF65-F5344CB8AC3E}">
        <p14:creationId xmlns:p14="http://schemas.microsoft.com/office/powerpoint/2010/main" val="37560802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2BBD8F7-0B8E-404D-BE14-B40C39D5D172}" type="datetime1">
              <a:rPr lang="en-IN" smtClean="0"/>
              <a:t>05-12-2021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7990153-12E5-4172-BDAD-66F795F59B1C}" type="slidenum">
              <a:rPr lang="en-IN" smtClean="0"/>
              <a:t>‹#›</a:t>
            </a:fld>
            <a:endParaRPr lang="en-IN"/>
          </a:p>
        </p:txBody>
      </p:sp>
    </p:spTree>
    <p:extLst>
      <p:ext uri="{BB962C8B-B14F-4D97-AF65-F5344CB8AC3E}">
        <p14:creationId xmlns:p14="http://schemas.microsoft.com/office/powerpoint/2010/main" val="368663816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3E3886B-6B3C-4B76-BA4B-DE64A72103AB}" type="datetime1">
              <a:rPr lang="en-IN" smtClean="0"/>
              <a:t>05-12-2021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7990153-12E5-4172-BDAD-66F795F59B1C}" type="slidenum">
              <a:rPr lang="en-IN" smtClean="0"/>
              <a:t>‹#›</a:t>
            </a:fld>
            <a:endParaRPr lang="en-IN"/>
          </a:p>
        </p:txBody>
      </p:sp>
      <p:sp>
        <p:nvSpPr>
          <p:cNvPr id="11" name="TextBox 10"/>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097043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CF1E9F1-482B-4D91-B552-085BE5E06DEF}" type="datetime1">
              <a:rPr lang="en-IN" smtClean="0"/>
              <a:t>05-12-2021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7990153-12E5-4172-BDAD-66F795F59B1C}" type="slidenum">
              <a:rPr lang="en-IN" smtClean="0"/>
              <a:t>‹#›</a:t>
            </a:fld>
            <a:endParaRPr lang="en-IN"/>
          </a:p>
        </p:txBody>
      </p:sp>
    </p:spTree>
    <p:extLst>
      <p:ext uri="{BB962C8B-B14F-4D97-AF65-F5344CB8AC3E}">
        <p14:creationId xmlns:p14="http://schemas.microsoft.com/office/powerpoint/2010/main" val="317222187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24763B0-A842-41C5-80BF-B6B1D128344F}" type="datetime1">
              <a:rPr lang="en-IN" smtClean="0"/>
              <a:t>05-12-2021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17990153-12E5-4172-BDAD-66F795F59B1C}" type="slidenum">
              <a:rPr lang="en-IN" smtClean="0"/>
              <a:t>‹#›</a:t>
            </a:fld>
            <a:endParaRPr lang="en-IN"/>
          </a:p>
        </p:txBody>
      </p:sp>
    </p:spTree>
    <p:extLst>
      <p:ext uri="{BB962C8B-B14F-4D97-AF65-F5344CB8AC3E}">
        <p14:creationId xmlns:p14="http://schemas.microsoft.com/office/powerpoint/2010/main" val="196188227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480368"/>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480367"/>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480365"/>
            <a:ext cx="3300984" cy="131083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5096D826-D59C-46F1-AA48-843FCF30474E}" type="datetime1">
              <a:rPr lang="en-IN" smtClean="0"/>
              <a:t>05-12-2021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17990153-12E5-4172-BDAD-66F795F59B1C}" type="slidenum">
              <a:rPr lang="en-IN" smtClean="0"/>
              <a:t>‹#›</a:t>
            </a:fld>
            <a:endParaRPr lang="en-IN"/>
          </a:p>
        </p:txBody>
      </p:sp>
    </p:spTree>
    <p:extLst>
      <p:ext uri="{BB962C8B-B14F-4D97-AF65-F5344CB8AC3E}">
        <p14:creationId xmlns:p14="http://schemas.microsoft.com/office/powerpoint/2010/main" val="403241682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18A0B24-208C-48C6-985C-58BEB990D55A}" type="datetime1">
              <a:rPr lang="en-IN" smtClean="0"/>
              <a:t>05-12-2021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7990153-12E5-4172-BDAD-66F795F59B1C}" type="slidenum">
              <a:rPr lang="en-IN" smtClean="0"/>
              <a:t>‹#›</a:t>
            </a:fld>
            <a:endParaRPr lang="en-IN"/>
          </a:p>
        </p:txBody>
      </p:sp>
    </p:spTree>
    <p:extLst>
      <p:ext uri="{BB962C8B-B14F-4D97-AF65-F5344CB8AC3E}">
        <p14:creationId xmlns:p14="http://schemas.microsoft.com/office/powerpoint/2010/main" val="305052848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086C44B-D97E-412D-9F47-65CD085D8E68}" type="datetime1">
              <a:rPr lang="en-IN" smtClean="0"/>
              <a:t>05-12-2021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7990153-12E5-4172-BDAD-66F795F59B1C}" type="slidenum">
              <a:rPr lang="en-IN" smtClean="0"/>
              <a:t>‹#›</a:t>
            </a:fld>
            <a:endParaRPr lang="en-IN"/>
          </a:p>
        </p:txBody>
      </p:sp>
    </p:spTree>
    <p:extLst>
      <p:ext uri="{BB962C8B-B14F-4D97-AF65-F5344CB8AC3E}">
        <p14:creationId xmlns:p14="http://schemas.microsoft.com/office/powerpoint/2010/main" val="3559966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2778BD9-F0F3-4333-9F37-B80BE4B70EC4}" type="datetime1">
              <a:rPr lang="en-IN" smtClean="0"/>
              <a:t>05-12-2021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7990153-12E5-4172-BDAD-66F795F59B1C}" type="slidenum">
              <a:rPr lang="en-IN" smtClean="0"/>
              <a:t>‹#›</a:t>
            </a:fld>
            <a:endParaRPr lang="en-IN"/>
          </a:p>
        </p:txBody>
      </p:sp>
    </p:spTree>
    <p:extLst>
      <p:ext uri="{BB962C8B-B14F-4D97-AF65-F5344CB8AC3E}">
        <p14:creationId xmlns:p14="http://schemas.microsoft.com/office/powerpoint/2010/main" val="26977014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589879"/>
            <a:ext cx="9590550" cy="150705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A91CCD5-C603-4719-BAC2-5193A136CFB0}" type="datetime1">
              <a:rPr lang="en-IN" smtClean="0"/>
              <a:t>05-12-2021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7990153-12E5-4172-BDAD-66F795F59B1C}" type="slidenum">
              <a:rPr lang="en-IN" smtClean="0"/>
              <a:t>‹#›</a:t>
            </a:fld>
            <a:endParaRPr lang="en-IN"/>
          </a:p>
        </p:txBody>
      </p:sp>
    </p:spTree>
    <p:extLst>
      <p:ext uri="{BB962C8B-B14F-4D97-AF65-F5344CB8AC3E}">
        <p14:creationId xmlns:p14="http://schemas.microsoft.com/office/powerpoint/2010/main" val="35259569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1732449"/>
            <a:ext cx="5060497" cy="4058750"/>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2892" y="1732449"/>
            <a:ext cx="5064665" cy="405875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575F1D0-D145-4AE1-BE9C-F49500C64F55}" type="datetime1">
              <a:rPr lang="en-IN" smtClean="0"/>
              <a:t>05-12-2021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7990153-12E5-4172-BDAD-66F795F59B1C}" type="slidenum">
              <a:rPr lang="en-IN" smtClean="0"/>
              <a:t>‹#›</a:t>
            </a:fld>
            <a:endParaRPr lang="en-IN"/>
          </a:p>
        </p:txBody>
      </p:sp>
    </p:spTree>
    <p:extLst>
      <p:ext uri="{BB962C8B-B14F-4D97-AF65-F5344CB8AC3E}">
        <p14:creationId xmlns:p14="http://schemas.microsoft.com/office/powerpoint/2010/main" val="42801554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89072" cy="4148769"/>
          </a:xfrm>
          <a:prstGeom prst="rect">
            <a:avLst/>
          </a:prstGeom>
        </p:spPr>
      </p:pic>
      <p:pic>
        <p:nvPicPr>
          <p:cNvPr id="21" name="Picture 20"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8485" y="1734506"/>
            <a:ext cx="5089072" cy="4148769"/>
          </a:xfrm>
          <a:prstGeom prst="rect">
            <a:avLst/>
          </a:prstGeom>
        </p:spPr>
      </p:pic>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05872" y="1835254"/>
            <a:ext cx="4876344" cy="54488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05872" y="2380137"/>
            <a:ext cx="4876344"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94967" y="1835254"/>
            <a:ext cx="4895330" cy="544883"/>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94967" y="2380137"/>
            <a:ext cx="4895330"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60BC19C-FE54-449E-873E-DE16DBDBC7A4}" type="datetime1">
              <a:rPr lang="en-IN" smtClean="0"/>
              <a:t>05-12-2021</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17990153-12E5-4172-BDAD-66F795F59B1C}" type="slidenum">
              <a:rPr lang="en-IN" smtClean="0"/>
              <a:t>‹#›</a:t>
            </a:fld>
            <a:endParaRPr lang="en-IN"/>
          </a:p>
        </p:txBody>
      </p:sp>
    </p:spTree>
    <p:extLst>
      <p:ext uri="{BB962C8B-B14F-4D97-AF65-F5344CB8AC3E}">
        <p14:creationId xmlns:p14="http://schemas.microsoft.com/office/powerpoint/2010/main" val="42754100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A3CB6F1-EDB7-44AB-9503-3AC710F6F59F}" type="datetime1">
              <a:rPr lang="en-IN" smtClean="0"/>
              <a:t>05-12-2021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17990153-12E5-4172-BDAD-66F795F59B1C}" type="slidenum">
              <a:rPr lang="en-IN" smtClean="0"/>
              <a:t>‹#›</a:t>
            </a:fld>
            <a:endParaRPr lang="en-IN"/>
          </a:p>
        </p:txBody>
      </p:sp>
    </p:spTree>
    <p:extLst>
      <p:ext uri="{BB962C8B-B14F-4D97-AF65-F5344CB8AC3E}">
        <p14:creationId xmlns:p14="http://schemas.microsoft.com/office/powerpoint/2010/main" val="35722817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18DEF35-4525-4B4D-8051-12918D9D7560}" type="datetime1">
              <a:rPr lang="en-IN" smtClean="0"/>
              <a:t>05-12-2021</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17990153-12E5-4172-BDAD-66F795F59B1C}" type="slidenum">
              <a:rPr lang="en-IN" smtClean="0"/>
              <a:t>‹#›</a:t>
            </a:fld>
            <a:endParaRPr lang="en-IN"/>
          </a:p>
        </p:txBody>
      </p:sp>
    </p:spTree>
    <p:extLst>
      <p:ext uri="{BB962C8B-B14F-4D97-AF65-F5344CB8AC3E}">
        <p14:creationId xmlns:p14="http://schemas.microsoft.com/office/powerpoint/2010/main" val="23128333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1816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431518"/>
            <a:ext cx="3706889" cy="3359681"/>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B5E3843-C617-4CCA-AC58-5EA05CA1BB8E}" type="datetime1">
              <a:rPr lang="en-IN" smtClean="0"/>
              <a:t>05-12-2021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7990153-12E5-4172-BDAD-66F795F59B1C}" type="slidenum">
              <a:rPr lang="en-IN" smtClean="0"/>
              <a:t>‹#›</a:t>
            </a:fld>
            <a:endParaRPr lang="en-IN"/>
          </a:p>
        </p:txBody>
      </p:sp>
    </p:spTree>
    <p:extLst>
      <p:ext uri="{BB962C8B-B14F-4D97-AF65-F5344CB8AC3E}">
        <p14:creationId xmlns:p14="http://schemas.microsoft.com/office/powerpoint/2010/main" val="2307802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609923"/>
            <a:ext cx="5934949" cy="1829338"/>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913795" y="2439261"/>
            <a:ext cx="5934949" cy="337613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53867BF-44F5-4B2E-9257-971903FAFC20}" type="datetime1">
              <a:rPr lang="en-IN" smtClean="0"/>
              <a:t>05-12-2021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7990153-12E5-4172-BDAD-66F795F59B1C}" type="slidenum">
              <a:rPr lang="en-IN" smtClean="0"/>
              <a:t>‹#›</a:t>
            </a:fld>
            <a:endParaRPr lang="en-IN"/>
          </a:p>
        </p:txBody>
      </p:sp>
    </p:spTree>
    <p:extLst>
      <p:ext uri="{BB962C8B-B14F-4D97-AF65-F5344CB8AC3E}">
        <p14:creationId xmlns:p14="http://schemas.microsoft.com/office/powerpoint/2010/main" val="21651137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1732449"/>
            <a:ext cx="10353762"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16531CA0-852F-4673-960F-2192ABEA9497}" type="datetime1">
              <a:rPr lang="en-IN" smtClean="0"/>
              <a:t>05-12-2021</a:t>
            </a:fld>
            <a:endParaRPr lang="en-IN"/>
          </a:p>
        </p:txBody>
      </p:sp>
      <p:sp>
        <p:nvSpPr>
          <p:cNvPr id="5" name="Footer Placeholder 4"/>
          <p:cNvSpPr>
            <a:spLocks noGrp="1"/>
          </p:cNvSpPr>
          <p:nvPr>
            <p:ph type="ftr" sz="quarter" idx="3"/>
          </p:nvPr>
        </p:nvSpPr>
        <p:spPr>
          <a:xfrm>
            <a:off x="913795" y="5883275"/>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endParaRPr lang="en-IN"/>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17990153-12E5-4172-BDAD-66F795F59B1C}" type="slidenum">
              <a:rPr lang="en-IN" smtClean="0"/>
              <a:t>‹#›</a:t>
            </a:fld>
            <a:endParaRPr lang="en-IN"/>
          </a:p>
        </p:txBody>
      </p:sp>
    </p:spTree>
    <p:extLst>
      <p:ext uri="{BB962C8B-B14F-4D97-AF65-F5344CB8AC3E}">
        <p14:creationId xmlns:p14="http://schemas.microsoft.com/office/powerpoint/2010/main" val="3721968267"/>
      </p:ext>
    </p:extLst>
  </p:cSld>
  <p:clrMap bg1="dk1" tx1="lt1" bg2="dk2" tx2="lt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 id="2147483756" r:id="rId12"/>
    <p:sldLayoutId id="2147483757" r:id="rId13"/>
    <p:sldLayoutId id="2147483758" r:id="rId14"/>
    <p:sldLayoutId id="2147483759" r:id="rId15"/>
    <p:sldLayoutId id="2147483760" r:id="rId16"/>
    <p:sldLayoutId id="2147483761" r:id="rId17"/>
  </p:sldLayoutIdLst>
  <p:hf hdr="0" ftr="0" dt="0"/>
  <p:txStyles>
    <p:title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hyperlink" Target="https://www.tensorflow.org/api_docs/python/tf/keras/layers/experimental/preprocessing/TextVectorization"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www.tensorflow.org/api_docs/python/tf/keras/layers/Embedding" TargetMode="External"/><Relationship Id="rId7" Type="http://schemas.openxmlformats.org/officeDocument/2006/relationships/image" Target="../media/image31.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2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image" Target="../media/image45.png"/><Relationship Id="rId1" Type="http://schemas.openxmlformats.org/officeDocument/2006/relationships/slideLayout" Target="../slideLayouts/slideLayout2.xml"/><Relationship Id="rId4" Type="http://schemas.openxmlformats.org/officeDocument/2006/relationships/image" Target="../media/image47.jpg"/></Relationships>
</file>

<file path=ppt/slides/_rels/slide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pic>
        <p:nvPicPr>
          <p:cNvPr id="5" name="Picture 4" descr="Graphical user interface, application, Teams&#10;&#10;Description automatically generated">
            <a:extLst>
              <a:ext uri="{FF2B5EF4-FFF2-40B4-BE49-F238E27FC236}">
                <a16:creationId xmlns:a16="http://schemas.microsoft.com/office/drawing/2014/main" id="{306FC554-3A60-4DE0-A25E-0F1C53B3D526}"/>
              </a:ext>
            </a:extLst>
          </p:cNvPr>
          <p:cNvPicPr>
            <a:picLocks noChangeAspect="1"/>
          </p:cNvPicPr>
          <p:nvPr/>
        </p:nvPicPr>
        <p:blipFill rotWithShape="1">
          <a:blip r:embed="rId3">
            <a:duotone>
              <a:prstClr val="black"/>
              <a:schemeClr val="bg1">
                <a:tint val="45000"/>
                <a:satMod val="400000"/>
              </a:schemeClr>
            </a:duotone>
            <a:alphaModFix amt="15000"/>
            <a:extLst>
              <a:ext uri="{28A0092B-C50C-407E-A947-70E740481C1C}">
                <a14:useLocalDpi xmlns:a14="http://schemas.microsoft.com/office/drawing/2010/main" val="0"/>
              </a:ext>
            </a:extLst>
          </a:blip>
          <a:srcRect r="1" b="3001"/>
          <a:stretch/>
        </p:blipFill>
        <p:spPr>
          <a:xfrm>
            <a:off x="20" y="0"/>
            <a:ext cx="12191980" cy="6857990"/>
          </a:xfrm>
          <a:prstGeom prst="rect">
            <a:avLst/>
          </a:prstGeom>
        </p:spPr>
      </p:pic>
      <p:sp>
        <p:nvSpPr>
          <p:cNvPr id="2" name="Title 1">
            <a:extLst>
              <a:ext uri="{FF2B5EF4-FFF2-40B4-BE49-F238E27FC236}">
                <a16:creationId xmlns:a16="http://schemas.microsoft.com/office/drawing/2014/main" id="{033F0925-E87B-4D4A-91F8-47807BDDB919}"/>
              </a:ext>
            </a:extLst>
          </p:cNvPr>
          <p:cNvSpPr>
            <a:spLocks noGrp="1"/>
          </p:cNvSpPr>
          <p:nvPr>
            <p:ph type="ctrTitle"/>
          </p:nvPr>
        </p:nvSpPr>
        <p:spPr>
          <a:xfrm>
            <a:off x="2084439" y="523093"/>
            <a:ext cx="8200103" cy="1419225"/>
          </a:xfrm>
          <a:noFill/>
        </p:spPr>
        <p:txBody>
          <a:bodyPr vert="horz" lIns="91440" tIns="45720" rIns="91440" bIns="45720" rtlCol="0" anchor="ctr">
            <a:noAutofit/>
          </a:bodyPr>
          <a:lstStyle/>
          <a:p>
            <a:pPr algn="l"/>
            <a:r>
              <a:rPr lang="en-US" sz="7600" b="1" dirty="0">
                <a:solidFill>
                  <a:schemeClr val="tx1"/>
                </a:solidFill>
                <a:effectLst>
                  <a:glow rad="38100">
                    <a:schemeClr val="bg1">
                      <a:lumMod val="65000"/>
                      <a:lumOff val="35000"/>
                      <a:alpha val="40000"/>
                    </a:schemeClr>
                  </a:glow>
                  <a:outerShdw blurRad="28575" dist="38100" dir="14040000" algn="tl" rotWithShape="0">
                    <a:srgbClr val="000000">
                      <a:alpha val="25000"/>
                    </a:srgbClr>
                  </a:outerShdw>
                </a:effectLst>
                <a:latin typeface="Times New Roman" panose="02020603050405020304" pitchFamily="18" charset="0"/>
                <a:cs typeface="Times New Roman" panose="02020603050405020304" pitchFamily="18" charset="0"/>
              </a:rPr>
              <a:t>Sarcasm Detection</a:t>
            </a:r>
          </a:p>
        </p:txBody>
      </p:sp>
      <p:sp>
        <p:nvSpPr>
          <p:cNvPr id="3" name="Subtitle 2">
            <a:extLst>
              <a:ext uri="{FF2B5EF4-FFF2-40B4-BE49-F238E27FC236}">
                <a16:creationId xmlns:a16="http://schemas.microsoft.com/office/drawing/2014/main" id="{853CA4A1-2BAA-4BDF-A88F-A0F775FDA271}"/>
              </a:ext>
            </a:extLst>
          </p:cNvPr>
          <p:cNvSpPr>
            <a:spLocks noGrp="1"/>
          </p:cNvSpPr>
          <p:nvPr>
            <p:ph type="subTitle" idx="1"/>
          </p:nvPr>
        </p:nvSpPr>
        <p:spPr>
          <a:xfrm>
            <a:off x="800945" y="4056435"/>
            <a:ext cx="4782732" cy="2284380"/>
          </a:xfrm>
        </p:spPr>
        <p:txBody>
          <a:bodyPr vert="horz" lIns="91440" tIns="45720" rIns="91440" bIns="45720" rtlCol="0" anchor="ctr">
            <a:normAutofit fontScale="92500" lnSpcReduction="10000"/>
          </a:bodyPr>
          <a:lstStyle/>
          <a:p>
            <a:pPr algn="l"/>
            <a:r>
              <a:rPr lang="en-US" dirty="0">
                <a:gradFill flip="none" rotWithShape="1">
                  <a:gsLst>
                    <a:gs pos="0">
                      <a:schemeClr val="tx1"/>
                    </a:gs>
                    <a:gs pos="100000">
                      <a:schemeClr val="tx1">
                        <a:lumMod val="75000"/>
                      </a:schemeClr>
                    </a:gs>
                  </a:gsLst>
                  <a:lin ang="5580000" scaled="0"/>
                  <a:tileRect/>
                </a:gradFill>
                <a:latin typeface="Times New Roman" panose="02020603050405020304" pitchFamily="18" charset="0"/>
                <a:cs typeface="Times New Roman" panose="02020603050405020304" pitchFamily="18" charset="0"/>
              </a:rPr>
              <a:t>Submitted By:</a:t>
            </a:r>
          </a:p>
          <a:p>
            <a:pPr lvl="1" algn="l">
              <a:buFont typeface="Arial"/>
              <a:buChar char="•"/>
            </a:pPr>
            <a:r>
              <a:rPr lang="en-US" b="1" dirty="0">
                <a:gradFill flip="none" rotWithShape="1">
                  <a:gsLst>
                    <a:gs pos="0">
                      <a:schemeClr val="tx1"/>
                    </a:gs>
                    <a:gs pos="100000">
                      <a:schemeClr val="tx1">
                        <a:lumMod val="75000"/>
                      </a:schemeClr>
                    </a:gs>
                  </a:gsLst>
                  <a:lin ang="5580000" scaled="0"/>
                  <a:tileRect/>
                </a:gradFill>
                <a:latin typeface="Times New Roman" panose="02020603050405020304" pitchFamily="18" charset="0"/>
                <a:cs typeface="Times New Roman" panose="02020603050405020304" pitchFamily="18" charset="0"/>
              </a:rPr>
              <a:t>Shaurya Negi</a:t>
            </a:r>
          </a:p>
          <a:p>
            <a:pPr lvl="1" algn="l">
              <a:buFont typeface="Arial"/>
              <a:buChar char="•"/>
            </a:pPr>
            <a:r>
              <a:rPr lang="en-US" b="1" dirty="0">
                <a:gradFill flip="none" rotWithShape="1">
                  <a:gsLst>
                    <a:gs pos="0">
                      <a:schemeClr val="tx1"/>
                    </a:gs>
                    <a:gs pos="100000">
                      <a:schemeClr val="tx1">
                        <a:lumMod val="75000"/>
                      </a:schemeClr>
                    </a:gs>
                  </a:gsLst>
                  <a:lin ang="5580000" scaled="0"/>
                  <a:tileRect/>
                </a:gradFill>
                <a:latin typeface="Times New Roman" panose="02020603050405020304" pitchFamily="18" charset="0"/>
                <a:cs typeface="Times New Roman" panose="02020603050405020304" pitchFamily="18" charset="0"/>
              </a:rPr>
              <a:t>Reshma </a:t>
            </a:r>
            <a:r>
              <a:rPr lang="en-US" b="1" dirty="0" err="1">
                <a:gradFill flip="none" rotWithShape="1">
                  <a:gsLst>
                    <a:gs pos="0">
                      <a:schemeClr val="tx1"/>
                    </a:gs>
                    <a:gs pos="100000">
                      <a:schemeClr val="tx1">
                        <a:lumMod val="75000"/>
                      </a:schemeClr>
                    </a:gs>
                  </a:gsLst>
                  <a:lin ang="5580000" scaled="0"/>
                  <a:tileRect/>
                </a:gradFill>
                <a:latin typeface="Times New Roman" panose="02020603050405020304" pitchFamily="18" charset="0"/>
                <a:cs typeface="Times New Roman" panose="02020603050405020304" pitchFamily="18" charset="0"/>
              </a:rPr>
              <a:t>Madhavankutty</a:t>
            </a:r>
            <a:endParaRPr lang="en-US" b="1" dirty="0">
              <a:gradFill flip="none" rotWithShape="1">
                <a:gsLst>
                  <a:gs pos="0">
                    <a:schemeClr val="tx1"/>
                  </a:gs>
                  <a:gs pos="100000">
                    <a:schemeClr val="tx1">
                      <a:lumMod val="75000"/>
                    </a:schemeClr>
                  </a:gs>
                </a:gsLst>
                <a:lin ang="5580000" scaled="0"/>
                <a:tileRect/>
              </a:gradFill>
              <a:latin typeface="Times New Roman" panose="02020603050405020304" pitchFamily="18" charset="0"/>
              <a:cs typeface="Times New Roman" panose="02020603050405020304" pitchFamily="18" charset="0"/>
            </a:endParaRPr>
          </a:p>
          <a:p>
            <a:pPr lvl="1" algn="l">
              <a:buFont typeface="Arial"/>
              <a:buChar char="•"/>
            </a:pPr>
            <a:r>
              <a:rPr lang="en-US" b="1" dirty="0">
                <a:gradFill flip="none" rotWithShape="1">
                  <a:gsLst>
                    <a:gs pos="0">
                      <a:schemeClr val="tx1"/>
                    </a:gs>
                    <a:gs pos="100000">
                      <a:schemeClr val="tx1">
                        <a:lumMod val="75000"/>
                      </a:schemeClr>
                    </a:gs>
                  </a:gsLst>
                  <a:lin ang="5580000" scaled="0"/>
                  <a:tileRect/>
                </a:gradFill>
                <a:latin typeface="Times New Roman" panose="02020603050405020304" pitchFamily="18" charset="0"/>
                <a:cs typeface="Times New Roman" panose="02020603050405020304" pitchFamily="18" charset="0"/>
              </a:rPr>
              <a:t>Rishab Mahajan</a:t>
            </a:r>
          </a:p>
          <a:p>
            <a:pPr lvl="1" algn="l">
              <a:buFont typeface="Arial"/>
              <a:buChar char="•"/>
            </a:pPr>
            <a:r>
              <a:rPr lang="en-US" b="1" dirty="0">
                <a:gradFill flip="none" rotWithShape="1">
                  <a:gsLst>
                    <a:gs pos="0">
                      <a:schemeClr val="tx1"/>
                    </a:gs>
                    <a:gs pos="100000">
                      <a:schemeClr val="tx1">
                        <a:lumMod val="75000"/>
                      </a:schemeClr>
                    </a:gs>
                  </a:gsLst>
                  <a:lin ang="5580000" scaled="0"/>
                  <a:tileRect/>
                </a:gradFill>
                <a:latin typeface="Times New Roman" panose="02020603050405020304" pitchFamily="18" charset="0"/>
                <a:cs typeface="Times New Roman" panose="02020603050405020304" pitchFamily="18" charset="0"/>
              </a:rPr>
              <a:t>Krish Shah</a:t>
            </a:r>
            <a:endParaRPr lang="en-US" b="1" dirty="0">
              <a:ln>
                <a:solidFill>
                  <a:prstClr val="black">
                    <a:lumMod val="75000"/>
                    <a:lumOff val="25000"/>
                    <a:alpha val="10000"/>
                  </a:prstClr>
                </a:solidFill>
              </a:ln>
              <a:gradFill flip="none" rotWithShape="1">
                <a:gsLst>
                  <a:gs pos="0">
                    <a:schemeClr val="tx1"/>
                  </a:gs>
                  <a:gs pos="100000">
                    <a:schemeClr val="tx1">
                      <a:lumMod val="75000"/>
                    </a:schemeClr>
                  </a:gs>
                </a:gsLst>
                <a:lin ang="5580000" scaled="0"/>
                <a:tileRect/>
              </a:gradFill>
              <a:effectLst>
                <a:outerShdw blurRad="9525" dist="25400" dir="14640000" algn="tl" rotWithShape="0">
                  <a:prstClr val="black">
                    <a:alpha val="30000"/>
                  </a:prstClr>
                </a:outerShdw>
              </a:effectLst>
              <a:latin typeface="Times New Roman" panose="02020603050405020304" pitchFamily="18" charset="0"/>
              <a:cs typeface="Times New Roman" panose="02020603050405020304" pitchFamily="18" charset="0"/>
            </a:endParaRPr>
          </a:p>
          <a:p>
            <a:pPr lvl="1" algn="l">
              <a:buFont typeface="Arial"/>
              <a:buChar char="•"/>
            </a:pPr>
            <a:r>
              <a:rPr lang="en-US" b="1" dirty="0">
                <a:gradFill flip="none" rotWithShape="1">
                  <a:gsLst>
                    <a:gs pos="0">
                      <a:schemeClr val="tx1"/>
                    </a:gs>
                    <a:gs pos="100000">
                      <a:schemeClr val="tx1">
                        <a:lumMod val="75000"/>
                      </a:schemeClr>
                    </a:gs>
                  </a:gsLst>
                  <a:lin ang="5580000" scaled="0"/>
                  <a:tileRect/>
                </a:gradFill>
                <a:latin typeface="Times New Roman" panose="02020603050405020304" pitchFamily="18" charset="0"/>
                <a:cs typeface="Times New Roman" panose="02020603050405020304" pitchFamily="18" charset="0"/>
              </a:rPr>
              <a:t>Kunal Dubey</a:t>
            </a:r>
          </a:p>
        </p:txBody>
      </p:sp>
    </p:spTree>
    <p:extLst>
      <p:ext uri="{BB962C8B-B14F-4D97-AF65-F5344CB8AC3E}">
        <p14:creationId xmlns:p14="http://schemas.microsoft.com/office/powerpoint/2010/main" val="25850510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0607EC-4828-44D7-B1B6-68A950C1BE38}"/>
              </a:ext>
            </a:extLst>
          </p:cNvPr>
          <p:cNvSpPr>
            <a:spLocks noGrp="1"/>
          </p:cNvSpPr>
          <p:nvPr>
            <p:ph type="title"/>
          </p:nvPr>
        </p:nvSpPr>
        <p:spPr>
          <a:xfrm>
            <a:off x="547885" y="2530353"/>
            <a:ext cx="4090790" cy="1329596"/>
          </a:xfrm>
          <a:prstGeom prst="ellipse">
            <a:avLst/>
          </a:prstGeom>
        </p:spPr>
        <p:txBody>
          <a:bodyPr>
            <a:noAutofit/>
          </a:bodyPr>
          <a:lstStyle/>
          <a:p>
            <a:pPr>
              <a:lnSpc>
                <a:spcPct val="90000"/>
              </a:lnSpc>
            </a:pPr>
            <a:r>
              <a:rPr lang="en-CA" dirty="0"/>
              <a:t>Length of Sentences</a:t>
            </a:r>
            <a:endParaRPr lang="en-IN" dirty="0"/>
          </a:p>
        </p:txBody>
      </p:sp>
      <p:pic>
        <p:nvPicPr>
          <p:cNvPr id="4" name="Content Placeholder 4" descr="Chart, box and whisker chart&#10;&#10;Description automatically generated">
            <a:extLst>
              <a:ext uri="{FF2B5EF4-FFF2-40B4-BE49-F238E27FC236}">
                <a16:creationId xmlns:a16="http://schemas.microsoft.com/office/drawing/2014/main" id="{E076E9EA-9FA2-4E5F-8199-D66B8C6179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86426" y="459845"/>
            <a:ext cx="5595740" cy="5938310"/>
          </a:xfrm>
          <a:prstGeom prst="rect">
            <a:avLst/>
          </a:prstGeom>
        </p:spPr>
      </p:pic>
      <p:sp>
        <p:nvSpPr>
          <p:cNvPr id="3" name="Slide Number Placeholder 2">
            <a:extLst>
              <a:ext uri="{FF2B5EF4-FFF2-40B4-BE49-F238E27FC236}">
                <a16:creationId xmlns:a16="http://schemas.microsoft.com/office/drawing/2014/main" id="{D1DAFD75-4120-47BC-B82B-BFDDFACF1934}"/>
              </a:ext>
            </a:extLst>
          </p:cNvPr>
          <p:cNvSpPr>
            <a:spLocks noGrp="1"/>
          </p:cNvSpPr>
          <p:nvPr>
            <p:ph type="sldNum" sz="quarter" idx="12"/>
          </p:nvPr>
        </p:nvSpPr>
        <p:spPr>
          <a:xfrm>
            <a:off x="11192437" y="6215592"/>
            <a:ext cx="753545" cy="365125"/>
          </a:xfrm>
        </p:spPr>
        <p:txBody>
          <a:bodyPr/>
          <a:lstStyle/>
          <a:p>
            <a:fld id="{17990153-12E5-4172-BDAD-66F795F59B1C}" type="slidenum">
              <a:rPr lang="en-IN" smtClean="0"/>
              <a:t>10</a:t>
            </a:fld>
            <a:endParaRPr lang="en-US" dirty="0"/>
          </a:p>
        </p:txBody>
      </p:sp>
    </p:spTree>
    <p:extLst>
      <p:ext uri="{BB962C8B-B14F-4D97-AF65-F5344CB8AC3E}">
        <p14:creationId xmlns:p14="http://schemas.microsoft.com/office/powerpoint/2010/main" val="23557874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A2EC7D-6D37-4991-BE56-D7386721DF3C}"/>
              </a:ext>
            </a:extLst>
          </p:cNvPr>
          <p:cNvSpPr>
            <a:spLocks noGrp="1"/>
          </p:cNvSpPr>
          <p:nvPr>
            <p:ph type="title"/>
          </p:nvPr>
        </p:nvSpPr>
        <p:spPr/>
        <p:txBody>
          <a:bodyPr/>
          <a:lstStyle/>
          <a:p>
            <a:r>
              <a:rPr lang="en-US" dirty="0"/>
              <a:t>Why Pipeline?</a:t>
            </a:r>
          </a:p>
        </p:txBody>
      </p:sp>
      <p:sp>
        <p:nvSpPr>
          <p:cNvPr id="3" name="Content Placeholder 2">
            <a:extLst>
              <a:ext uri="{FF2B5EF4-FFF2-40B4-BE49-F238E27FC236}">
                <a16:creationId xmlns:a16="http://schemas.microsoft.com/office/drawing/2014/main" id="{0D8846E0-DA74-40C9-8D15-9E5633CF40CF}"/>
              </a:ext>
            </a:extLst>
          </p:cNvPr>
          <p:cNvSpPr>
            <a:spLocks noGrp="1"/>
          </p:cNvSpPr>
          <p:nvPr>
            <p:ph idx="1"/>
          </p:nvPr>
        </p:nvSpPr>
        <p:spPr/>
        <p:txBody>
          <a:bodyPr/>
          <a:lstStyle/>
          <a:p>
            <a:pPr algn="just"/>
            <a:r>
              <a:rPr lang="en-US" b="0" i="0" dirty="0">
                <a:solidFill>
                  <a:schemeClr val="tx1"/>
                </a:solidFill>
                <a:effectLst/>
                <a:latin typeface="Times New Roman" panose="02020603050405020304" pitchFamily="18" charset="0"/>
                <a:cs typeface="Times New Roman" panose="02020603050405020304" pitchFamily="18" charset="0"/>
              </a:rPr>
              <a:t>A machine learning pipeline is a way to codify and automate the workflow it takes to produce a machine learning model. Machine learning pipelines consist of multiple sequential steps that do everything from data extraction and preprocessing to model training and deployment.</a:t>
            </a:r>
            <a:endParaRPr lang="en-US" dirty="0">
              <a:solidFill>
                <a:schemeClr val="tx1"/>
              </a:solidFill>
              <a:latin typeface="Times New Roman" panose="02020603050405020304" pitchFamily="18" charset="0"/>
              <a:cs typeface="Times New Roman" panose="02020603050405020304" pitchFamily="18" charset="0"/>
            </a:endParaRPr>
          </a:p>
        </p:txBody>
      </p:sp>
      <p:sp>
        <p:nvSpPr>
          <p:cNvPr id="5" name="Slide Number Placeholder 4">
            <a:extLst>
              <a:ext uri="{FF2B5EF4-FFF2-40B4-BE49-F238E27FC236}">
                <a16:creationId xmlns:a16="http://schemas.microsoft.com/office/drawing/2014/main" id="{C53734F3-7012-47E5-9650-03FCEFE52103}"/>
              </a:ext>
            </a:extLst>
          </p:cNvPr>
          <p:cNvSpPr>
            <a:spLocks noGrp="1"/>
          </p:cNvSpPr>
          <p:nvPr>
            <p:ph type="sldNum" sz="quarter" idx="12"/>
          </p:nvPr>
        </p:nvSpPr>
        <p:spPr>
          <a:xfrm>
            <a:off x="11133443" y="6248400"/>
            <a:ext cx="753545" cy="365125"/>
          </a:xfrm>
        </p:spPr>
        <p:txBody>
          <a:bodyPr/>
          <a:lstStyle/>
          <a:p>
            <a:fld id="{17990153-12E5-4172-BDAD-66F795F59B1C}" type="slidenum">
              <a:rPr lang="en-IN" smtClean="0"/>
              <a:t>11</a:t>
            </a:fld>
            <a:endParaRPr lang="en-IN" dirty="0"/>
          </a:p>
        </p:txBody>
      </p:sp>
      <p:pic>
        <p:nvPicPr>
          <p:cNvPr id="7" name="Picture 6">
            <a:extLst>
              <a:ext uri="{FF2B5EF4-FFF2-40B4-BE49-F238E27FC236}">
                <a16:creationId xmlns:a16="http://schemas.microsoft.com/office/drawing/2014/main" id="{B6F5AA5F-B272-4BAB-80FB-188D58D883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50679" y="3360481"/>
            <a:ext cx="4774398" cy="2483420"/>
          </a:xfrm>
          <a:prstGeom prst="rect">
            <a:avLst/>
          </a:prstGeom>
        </p:spPr>
      </p:pic>
    </p:spTree>
    <p:extLst>
      <p:ext uri="{BB962C8B-B14F-4D97-AF65-F5344CB8AC3E}">
        <p14:creationId xmlns:p14="http://schemas.microsoft.com/office/powerpoint/2010/main" val="30292579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9AFACB-EBDB-4D3F-8D22-37F4125241AD}"/>
              </a:ext>
            </a:extLst>
          </p:cNvPr>
          <p:cNvSpPr>
            <a:spLocks noGrp="1"/>
          </p:cNvSpPr>
          <p:nvPr>
            <p:ph type="title"/>
          </p:nvPr>
        </p:nvSpPr>
        <p:spPr>
          <a:xfrm>
            <a:off x="913794" y="258583"/>
            <a:ext cx="10353762" cy="970450"/>
          </a:xfrm>
        </p:spPr>
        <p:txBody>
          <a:bodyPr/>
          <a:lstStyle/>
          <a:p>
            <a:r>
              <a:rPr lang="en-US" dirty="0"/>
              <a:t>Why </a:t>
            </a:r>
            <a:r>
              <a:rPr lang="en-US" dirty="0" err="1"/>
              <a:t>RandomizedSearchCV</a:t>
            </a:r>
            <a:r>
              <a:rPr lang="en-US" dirty="0"/>
              <a:t>?</a:t>
            </a:r>
          </a:p>
        </p:txBody>
      </p:sp>
      <p:sp>
        <p:nvSpPr>
          <p:cNvPr id="3" name="Content Placeholder 2">
            <a:extLst>
              <a:ext uri="{FF2B5EF4-FFF2-40B4-BE49-F238E27FC236}">
                <a16:creationId xmlns:a16="http://schemas.microsoft.com/office/drawing/2014/main" id="{367BA4C6-BF88-443F-89B0-89FAF4F23305}"/>
              </a:ext>
            </a:extLst>
          </p:cNvPr>
          <p:cNvSpPr>
            <a:spLocks noGrp="1"/>
          </p:cNvSpPr>
          <p:nvPr>
            <p:ph idx="1"/>
          </p:nvPr>
        </p:nvSpPr>
        <p:spPr>
          <a:xfrm>
            <a:off x="5909187" y="1580050"/>
            <a:ext cx="5791200" cy="4063666"/>
          </a:xfrm>
        </p:spPr>
        <p:txBody>
          <a:bodyPr>
            <a:normAutofit/>
          </a:bodyPr>
          <a:lstStyle/>
          <a:p>
            <a:pPr algn="just" rtl="0" fontAlgn="base">
              <a:buFont typeface="Arial" panose="020B0604020202020204" pitchFamily="34" charset="0"/>
              <a:buChar char="•"/>
            </a:pPr>
            <a:r>
              <a:rPr lang="en-US" b="0" i="0" u="none" strike="noStrike" dirty="0">
                <a:solidFill>
                  <a:schemeClr val="tx1"/>
                </a:solidFill>
                <a:effectLst/>
                <a:latin typeface="Times New Roman" panose="02020603050405020304" pitchFamily="18" charset="0"/>
                <a:cs typeface="Times New Roman" panose="02020603050405020304" pitchFamily="18" charset="0"/>
              </a:rPr>
              <a:t>RCV only uses a random search over a specified parameter value, they are faster than GSCV. </a:t>
            </a:r>
            <a:r>
              <a:rPr lang="en-US" b="0" i="0" dirty="0">
                <a:solidFill>
                  <a:schemeClr val="tx1"/>
                </a:solidFill>
                <a:effectLst/>
                <a:latin typeface="Times New Roman" panose="02020603050405020304" pitchFamily="18" charset="0"/>
                <a:cs typeface="Times New Roman" panose="02020603050405020304" pitchFamily="18" charset="0"/>
              </a:rPr>
              <a:t>​</a:t>
            </a:r>
          </a:p>
          <a:p>
            <a:pPr algn="just" rtl="0" fontAlgn="base">
              <a:buFont typeface="Arial" panose="020B0604020202020204" pitchFamily="34" charset="0"/>
              <a:buChar char="•"/>
            </a:pPr>
            <a:r>
              <a:rPr lang="en-US" b="0" i="0" u="none" strike="noStrike" dirty="0">
                <a:solidFill>
                  <a:schemeClr val="tx1"/>
                </a:solidFill>
                <a:effectLst/>
                <a:latin typeface="Times New Roman" panose="02020603050405020304" pitchFamily="18" charset="0"/>
                <a:cs typeface="Times New Roman" panose="02020603050405020304" pitchFamily="18" charset="0"/>
              </a:rPr>
              <a:t>RCV can outperform a GSCV, especially if only a small number of hyperparameters affect the performance of the machine learning algorithm. </a:t>
            </a:r>
            <a:r>
              <a:rPr lang="en-US" b="0" i="0" dirty="0">
                <a:solidFill>
                  <a:schemeClr val="tx1"/>
                </a:solidFill>
                <a:effectLst/>
                <a:latin typeface="Times New Roman" panose="02020603050405020304" pitchFamily="18" charset="0"/>
                <a:cs typeface="Times New Roman" panose="02020603050405020304" pitchFamily="18" charset="0"/>
              </a:rPr>
              <a:t>​</a:t>
            </a:r>
          </a:p>
          <a:p>
            <a:pPr algn="just" rtl="0" fontAlgn="base">
              <a:buFont typeface="Arial" panose="020B0604020202020204" pitchFamily="34" charset="0"/>
              <a:buChar char="•"/>
            </a:pPr>
            <a:r>
              <a:rPr lang="en-US" b="0" i="0" u="none" strike="noStrike" dirty="0">
                <a:solidFill>
                  <a:schemeClr val="tx1"/>
                </a:solidFill>
                <a:effectLst/>
                <a:latin typeface="Times New Roman" panose="02020603050405020304" pitchFamily="18" charset="0"/>
                <a:cs typeface="Times New Roman" panose="02020603050405020304" pitchFamily="18" charset="0"/>
              </a:rPr>
              <a:t>RCV is also used over GSCV when we have a lot of hyperparameters and using all combinations would be computationally very expensive. For example, Boosted Trees and Neural Networks.</a:t>
            </a:r>
            <a:endParaRPr lang="en-US" b="0" i="0" dirty="0">
              <a:solidFill>
                <a:schemeClr val="tx1"/>
              </a:solidFill>
              <a:effectLst/>
              <a:latin typeface="Times New Roman" panose="02020603050405020304" pitchFamily="18" charset="0"/>
              <a:cs typeface="Times New Roman" panose="02020603050405020304" pitchFamily="18" charset="0"/>
            </a:endParaRPr>
          </a:p>
          <a:p>
            <a:endParaRPr lang="en-US" dirty="0">
              <a:solidFill>
                <a:schemeClr val="tx1"/>
              </a:solidFill>
              <a:latin typeface="Times New Roman" panose="02020603050405020304" pitchFamily="18" charset="0"/>
              <a:cs typeface="Times New Roman" panose="02020603050405020304" pitchFamily="18" charset="0"/>
            </a:endParaRPr>
          </a:p>
        </p:txBody>
      </p:sp>
      <p:sp>
        <p:nvSpPr>
          <p:cNvPr id="5" name="Slide Number Placeholder 4">
            <a:extLst>
              <a:ext uri="{FF2B5EF4-FFF2-40B4-BE49-F238E27FC236}">
                <a16:creationId xmlns:a16="http://schemas.microsoft.com/office/drawing/2014/main" id="{48BE0F10-3529-4A74-B2B6-E58A557F5E1C}"/>
              </a:ext>
            </a:extLst>
          </p:cNvPr>
          <p:cNvSpPr>
            <a:spLocks noGrp="1"/>
          </p:cNvSpPr>
          <p:nvPr>
            <p:ph type="sldNum" sz="quarter" idx="12"/>
          </p:nvPr>
        </p:nvSpPr>
        <p:spPr>
          <a:xfrm>
            <a:off x="11503794" y="6293285"/>
            <a:ext cx="393185" cy="284495"/>
          </a:xfrm>
        </p:spPr>
        <p:txBody>
          <a:bodyPr/>
          <a:lstStyle/>
          <a:p>
            <a:fld id="{17990153-12E5-4172-BDAD-66F795F59B1C}" type="slidenum">
              <a:rPr lang="en-IN" smtClean="0"/>
              <a:t>12</a:t>
            </a:fld>
            <a:endParaRPr lang="en-IN" dirty="0"/>
          </a:p>
        </p:txBody>
      </p:sp>
      <p:pic>
        <p:nvPicPr>
          <p:cNvPr id="13" name="Picture 12">
            <a:extLst>
              <a:ext uri="{FF2B5EF4-FFF2-40B4-BE49-F238E27FC236}">
                <a16:creationId xmlns:a16="http://schemas.microsoft.com/office/drawing/2014/main" id="{84919E00-6DC5-4D72-B25C-DC708150AA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5181" y="1468592"/>
            <a:ext cx="4533900" cy="4244340"/>
          </a:xfrm>
          <a:prstGeom prst="rect">
            <a:avLst/>
          </a:prstGeom>
        </p:spPr>
      </p:pic>
    </p:spTree>
    <p:extLst>
      <p:ext uri="{BB962C8B-B14F-4D97-AF65-F5344CB8AC3E}">
        <p14:creationId xmlns:p14="http://schemas.microsoft.com/office/powerpoint/2010/main" val="31640556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0607EC-4828-44D7-B1B6-68A950C1BE38}"/>
              </a:ext>
            </a:extLst>
          </p:cNvPr>
          <p:cNvSpPr>
            <a:spLocks noGrp="1"/>
          </p:cNvSpPr>
          <p:nvPr>
            <p:ph type="title"/>
          </p:nvPr>
        </p:nvSpPr>
        <p:spPr>
          <a:xfrm>
            <a:off x="259404" y="241217"/>
            <a:ext cx="11673192" cy="1109974"/>
          </a:xfrm>
          <a:prstGeom prst="ellipse">
            <a:avLst/>
          </a:prstGeom>
        </p:spPr>
        <p:txBody>
          <a:bodyPr vert="horz" lIns="91440" tIns="45720" rIns="91440" bIns="45720" rtlCol="0" anchor="b">
            <a:noAutofit/>
          </a:bodyPr>
          <a:lstStyle/>
          <a:p>
            <a:pPr>
              <a:lnSpc>
                <a:spcPct val="90000"/>
              </a:lnSpc>
            </a:pPr>
            <a:r>
              <a:rPr lang="en-US" sz="3000" dirty="0">
                <a:cs typeface="Times New Roman" panose="02020603050405020304" pitchFamily="18" charset="0"/>
              </a:rPr>
              <a:t>Splitting Dataset and Generating Training Score for Different  Machine Learning Models</a:t>
            </a:r>
          </a:p>
        </p:txBody>
      </p:sp>
      <p:pic>
        <p:nvPicPr>
          <p:cNvPr id="7" name="Picture 6">
            <a:extLst>
              <a:ext uri="{FF2B5EF4-FFF2-40B4-BE49-F238E27FC236}">
                <a16:creationId xmlns:a16="http://schemas.microsoft.com/office/drawing/2014/main" id="{CE693903-0CA0-4DEA-BA27-AB72DF1A612E}"/>
              </a:ext>
            </a:extLst>
          </p:cNvPr>
          <p:cNvPicPr>
            <a:picLocks noChangeAspect="1"/>
          </p:cNvPicPr>
          <p:nvPr/>
        </p:nvPicPr>
        <p:blipFill>
          <a:blip r:embed="rId3"/>
          <a:stretch>
            <a:fillRect/>
          </a:stretch>
        </p:blipFill>
        <p:spPr>
          <a:xfrm>
            <a:off x="1524705" y="3650222"/>
            <a:ext cx="9743747" cy="2411574"/>
          </a:xfrm>
          <a:prstGeom prst="rect">
            <a:avLst/>
          </a:prstGeom>
        </p:spPr>
      </p:pic>
      <p:pic>
        <p:nvPicPr>
          <p:cNvPr id="6" name="Picture 5">
            <a:extLst>
              <a:ext uri="{FF2B5EF4-FFF2-40B4-BE49-F238E27FC236}">
                <a16:creationId xmlns:a16="http://schemas.microsoft.com/office/drawing/2014/main" id="{002323B2-DB48-4FD4-8930-A96700C288C6}"/>
              </a:ext>
            </a:extLst>
          </p:cNvPr>
          <p:cNvPicPr>
            <a:picLocks noChangeAspect="1"/>
          </p:cNvPicPr>
          <p:nvPr/>
        </p:nvPicPr>
        <p:blipFill>
          <a:blip r:embed="rId4"/>
          <a:stretch>
            <a:fillRect/>
          </a:stretch>
        </p:blipFill>
        <p:spPr>
          <a:xfrm>
            <a:off x="2928136" y="1449084"/>
            <a:ext cx="6335727" cy="1979916"/>
          </a:xfrm>
          <a:prstGeom prst="rect">
            <a:avLst/>
          </a:prstGeom>
        </p:spPr>
      </p:pic>
      <p:sp>
        <p:nvSpPr>
          <p:cNvPr id="3" name="Slide Number Placeholder 2">
            <a:extLst>
              <a:ext uri="{FF2B5EF4-FFF2-40B4-BE49-F238E27FC236}">
                <a16:creationId xmlns:a16="http://schemas.microsoft.com/office/drawing/2014/main" id="{AADD8565-19E9-4758-8143-2675781F76CE}"/>
              </a:ext>
            </a:extLst>
          </p:cNvPr>
          <p:cNvSpPr>
            <a:spLocks noGrp="1"/>
          </p:cNvSpPr>
          <p:nvPr>
            <p:ph type="sldNum" sz="quarter" idx="12"/>
          </p:nvPr>
        </p:nvSpPr>
        <p:spPr>
          <a:xfrm>
            <a:off x="11179051" y="6251658"/>
            <a:ext cx="753545" cy="365125"/>
          </a:xfrm>
        </p:spPr>
        <p:txBody>
          <a:bodyPr/>
          <a:lstStyle/>
          <a:p>
            <a:fld id="{17990153-12E5-4172-BDAD-66F795F59B1C}" type="slidenum">
              <a:rPr lang="en-IN" smtClean="0"/>
              <a:t>13</a:t>
            </a:fld>
            <a:endParaRPr lang="en-US" dirty="0"/>
          </a:p>
        </p:txBody>
      </p:sp>
    </p:spTree>
    <p:extLst>
      <p:ext uri="{BB962C8B-B14F-4D97-AF65-F5344CB8AC3E}">
        <p14:creationId xmlns:p14="http://schemas.microsoft.com/office/powerpoint/2010/main" val="22945727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6B620E-9487-4068-A066-83E8ACAD5CA2}"/>
              </a:ext>
            </a:extLst>
          </p:cNvPr>
          <p:cNvSpPr>
            <a:spLocks noGrp="1"/>
          </p:cNvSpPr>
          <p:nvPr>
            <p:ph type="title"/>
          </p:nvPr>
        </p:nvSpPr>
        <p:spPr>
          <a:xfrm>
            <a:off x="913795" y="495300"/>
            <a:ext cx="10353762" cy="970450"/>
          </a:xfrm>
        </p:spPr>
        <p:txBody>
          <a:bodyPr/>
          <a:lstStyle/>
          <a:p>
            <a:r>
              <a:rPr lang="en-US" dirty="0"/>
              <a:t>ROC – AUC CURVE</a:t>
            </a:r>
          </a:p>
        </p:txBody>
      </p:sp>
      <p:sp>
        <p:nvSpPr>
          <p:cNvPr id="5" name="Slide Number Placeholder 4">
            <a:extLst>
              <a:ext uri="{FF2B5EF4-FFF2-40B4-BE49-F238E27FC236}">
                <a16:creationId xmlns:a16="http://schemas.microsoft.com/office/drawing/2014/main" id="{93EBE27E-12B7-4F33-8E4A-11F7B40E4EFC}"/>
              </a:ext>
            </a:extLst>
          </p:cNvPr>
          <p:cNvSpPr>
            <a:spLocks noGrp="1"/>
          </p:cNvSpPr>
          <p:nvPr>
            <p:ph type="sldNum" sz="quarter" idx="12"/>
          </p:nvPr>
        </p:nvSpPr>
        <p:spPr>
          <a:xfrm>
            <a:off x="11172772" y="6266733"/>
            <a:ext cx="753545" cy="365125"/>
          </a:xfrm>
        </p:spPr>
        <p:txBody>
          <a:bodyPr/>
          <a:lstStyle/>
          <a:p>
            <a:fld id="{17990153-12E5-4172-BDAD-66F795F59B1C}" type="slidenum">
              <a:rPr lang="en-IN" smtClean="0"/>
              <a:t>14</a:t>
            </a:fld>
            <a:endParaRPr lang="en-IN"/>
          </a:p>
        </p:txBody>
      </p:sp>
      <p:pic>
        <p:nvPicPr>
          <p:cNvPr id="11" name="Content Placeholder 10">
            <a:extLst>
              <a:ext uri="{FF2B5EF4-FFF2-40B4-BE49-F238E27FC236}">
                <a16:creationId xmlns:a16="http://schemas.microsoft.com/office/drawing/2014/main" id="{3036E826-A792-4E31-8902-03F3AD22B67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1696" y="1580050"/>
            <a:ext cx="7897061" cy="4059237"/>
          </a:xfrm>
        </p:spPr>
      </p:pic>
      <p:sp>
        <p:nvSpPr>
          <p:cNvPr id="12" name="TextBox 11">
            <a:extLst>
              <a:ext uri="{FF2B5EF4-FFF2-40B4-BE49-F238E27FC236}">
                <a16:creationId xmlns:a16="http://schemas.microsoft.com/office/drawing/2014/main" id="{1B532ECB-8B54-4B6D-830E-D88CEE98BD41}"/>
              </a:ext>
            </a:extLst>
          </p:cNvPr>
          <p:cNvSpPr txBox="1"/>
          <p:nvPr/>
        </p:nvSpPr>
        <p:spPr>
          <a:xfrm>
            <a:off x="8668139" y="1688841"/>
            <a:ext cx="3340359" cy="923330"/>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As you can see, Multinomial Naïve Bayes model has the highest ROC-AUC score.</a:t>
            </a:r>
          </a:p>
        </p:txBody>
      </p:sp>
    </p:spTree>
    <p:extLst>
      <p:ext uri="{BB962C8B-B14F-4D97-AF65-F5344CB8AC3E}">
        <p14:creationId xmlns:p14="http://schemas.microsoft.com/office/powerpoint/2010/main" val="4646164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BF138-D9EE-4FC5-9807-AF178CFC0033}"/>
              </a:ext>
            </a:extLst>
          </p:cNvPr>
          <p:cNvSpPr>
            <a:spLocks noGrp="1"/>
          </p:cNvSpPr>
          <p:nvPr>
            <p:ph type="title"/>
          </p:nvPr>
        </p:nvSpPr>
        <p:spPr/>
        <p:txBody>
          <a:bodyPr/>
          <a:lstStyle/>
          <a:p>
            <a:r>
              <a:rPr lang="en-US" dirty="0"/>
              <a:t>Confusion Matrices</a:t>
            </a:r>
          </a:p>
        </p:txBody>
      </p:sp>
      <p:pic>
        <p:nvPicPr>
          <p:cNvPr id="7" name="Content Placeholder 6">
            <a:extLst>
              <a:ext uri="{FF2B5EF4-FFF2-40B4-BE49-F238E27FC236}">
                <a16:creationId xmlns:a16="http://schemas.microsoft.com/office/drawing/2014/main" id="{F7BFC398-C1CD-42CA-B9AD-C359B489BE7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0189" y="1726164"/>
            <a:ext cx="3875887" cy="3143185"/>
          </a:xfrm>
        </p:spPr>
      </p:pic>
      <p:sp>
        <p:nvSpPr>
          <p:cNvPr id="5" name="Slide Number Placeholder 4">
            <a:extLst>
              <a:ext uri="{FF2B5EF4-FFF2-40B4-BE49-F238E27FC236}">
                <a16:creationId xmlns:a16="http://schemas.microsoft.com/office/drawing/2014/main" id="{C72F5875-6051-4020-A8A9-48C41CC45041}"/>
              </a:ext>
            </a:extLst>
          </p:cNvPr>
          <p:cNvSpPr>
            <a:spLocks noGrp="1"/>
          </p:cNvSpPr>
          <p:nvPr>
            <p:ph type="sldNum" sz="quarter" idx="12"/>
          </p:nvPr>
        </p:nvSpPr>
        <p:spPr>
          <a:xfrm>
            <a:off x="11552903" y="6282813"/>
            <a:ext cx="412744" cy="365125"/>
          </a:xfrm>
        </p:spPr>
        <p:txBody>
          <a:bodyPr/>
          <a:lstStyle/>
          <a:p>
            <a:fld id="{17990153-12E5-4172-BDAD-66F795F59B1C}" type="slidenum">
              <a:rPr lang="en-IN" smtClean="0"/>
              <a:t>15</a:t>
            </a:fld>
            <a:endParaRPr lang="en-IN" dirty="0"/>
          </a:p>
        </p:txBody>
      </p:sp>
      <p:pic>
        <p:nvPicPr>
          <p:cNvPr id="9" name="Picture 8">
            <a:extLst>
              <a:ext uri="{FF2B5EF4-FFF2-40B4-BE49-F238E27FC236}">
                <a16:creationId xmlns:a16="http://schemas.microsoft.com/office/drawing/2014/main" id="{51A9418C-2258-4468-98A3-0382A9514E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93576" y="1726164"/>
            <a:ext cx="3875887" cy="3143185"/>
          </a:xfrm>
          <a:prstGeom prst="rect">
            <a:avLst/>
          </a:prstGeom>
        </p:spPr>
      </p:pic>
      <p:pic>
        <p:nvPicPr>
          <p:cNvPr id="13" name="Picture 12">
            <a:extLst>
              <a:ext uri="{FF2B5EF4-FFF2-40B4-BE49-F238E27FC236}">
                <a16:creationId xmlns:a16="http://schemas.microsoft.com/office/drawing/2014/main" id="{3D4EF82E-716F-4C2B-AE6F-43E8AA24269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06963" y="1726164"/>
            <a:ext cx="3875887" cy="3143185"/>
          </a:xfrm>
          <a:prstGeom prst="rect">
            <a:avLst/>
          </a:prstGeom>
        </p:spPr>
      </p:pic>
    </p:spTree>
    <p:extLst>
      <p:ext uri="{BB962C8B-B14F-4D97-AF65-F5344CB8AC3E}">
        <p14:creationId xmlns:p14="http://schemas.microsoft.com/office/powerpoint/2010/main" val="9348324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0607EC-4828-44D7-B1B6-68A950C1BE38}"/>
              </a:ext>
            </a:extLst>
          </p:cNvPr>
          <p:cNvSpPr>
            <a:spLocks noGrp="1"/>
          </p:cNvSpPr>
          <p:nvPr>
            <p:ph type="title"/>
          </p:nvPr>
        </p:nvSpPr>
        <p:spPr>
          <a:xfrm>
            <a:off x="1375983" y="729846"/>
            <a:ext cx="9440034" cy="1088336"/>
          </a:xfrm>
          <a:prstGeom prst="ellipse">
            <a:avLst/>
          </a:prstGeom>
        </p:spPr>
        <p:txBody>
          <a:bodyPr vert="horz" lIns="91440" tIns="45720" rIns="91440" bIns="45720" rtlCol="0" anchor="b">
            <a:noAutofit/>
          </a:bodyPr>
          <a:lstStyle/>
          <a:p>
            <a:pPr>
              <a:lnSpc>
                <a:spcPct val="90000"/>
              </a:lnSpc>
            </a:pPr>
            <a:r>
              <a:rPr lang="en-US" dirty="0"/>
              <a:t>Comparing Results for Different ML Models</a:t>
            </a:r>
          </a:p>
        </p:txBody>
      </p:sp>
      <p:sp>
        <p:nvSpPr>
          <p:cNvPr id="3" name="Slide Number Placeholder 2">
            <a:extLst>
              <a:ext uri="{FF2B5EF4-FFF2-40B4-BE49-F238E27FC236}">
                <a16:creationId xmlns:a16="http://schemas.microsoft.com/office/drawing/2014/main" id="{B0713927-BDCD-4DAA-9AC2-C46AAABFAE48}"/>
              </a:ext>
            </a:extLst>
          </p:cNvPr>
          <p:cNvSpPr>
            <a:spLocks noGrp="1"/>
          </p:cNvSpPr>
          <p:nvPr>
            <p:ph type="sldNum" sz="quarter" idx="12"/>
          </p:nvPr>
        </p:nvSpPr>
        <p:spPr>
          <a:xfrm>
            <a:off x="11572567" y="6286397"/>
            <a:ext cx="383246" cy="365125"/>
          </a:xfrm>
        </p:spPr>
        <p:txBody>
          <a:bodyPr/>
          <a:lstStyle/>
          <a:p>
            <a:fld id="{17990153-12E5-4172-BDAD-66F795F59B1C}" type="slidenum">
              <a:rPr lang="en-IN" smtClean="0"/>
              <a:t>16</a:t>
            </a:fld>
            <a:endParaRPr lang="en-US" dirty="0"/>
          </a:p>
        </p:txBody>
      </p:sp>
      <p:pic>
        <p:nvPicPr>
          <p:cNvPr id="5" name="Picture 4">
            <a:extLst>
              <a:ext uri="{FF2B5EF4-FFF2-40B4-BE49-F238E27FC236}">
                <a16:creationId xmlns:a16="http://schemas.microsoft.com/office/drawing/2014/main" id="{1B97E316-B065-43FE-B428-8828D2C9D20B}"/>
              </a:ext>
            </a:extLst>
          </p:cNvPr>
          <p:cNvPicPr>
            <a:picLocks noChangeAspect="1"/>
          </p:cNvPicPr>
          <p:nvPr/>
        </p:nvPicPr>
        <p:blipFill>
          <a:blip r:embed="rId3"/>
          <a:stretch>
            <a:fillRect/>
          </a:stretch>
        </p:blipFill>
        <p:spPr>
          <a:xfrm>
            <a:off x="1672119" y="2970811"/>
            <a:ext cx="9440034" cy="2122491"/>
          </a:xfrm>
          <a:prstGeom prst="rect">
            <a:avLst/>
          </a:prstGeom>
        </p:spPr>
      </p:pic>
    </p:spTree>
    <p:extLst>
      <p:ext uri="{BB962C8B-B14F-4D97-AF65-F5344CB8AC3E}">
        <p14:creationId xmlns:p14="http://schemas.microsoft.com/office/powerpoint/2010/main" val="38840921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EA2F44-FCEA-48A7-A568-39A77E59CF85}"/>
              </a:ext>
            </a:extLst>
          </p:cNvPr>
          <p:cNvSpPr>
            <a:spLocks noGrp="1"/>
          </p:cNvSpPr>
          <p:nvPr>
            <p:ph type="title"/>
          </p:nvPr>
        </p:nvSpPr>
        <p:spPr>
          <a:xfrm>
            <a:off x="589945" y="495300"/>
            <a:ext cx="11097230" cy="970450"/>
          </a:xfrm>
        </p:spPr>
        <p:txBody>
          <a:bodyPr>
            <a:noAutofit/>
          </a:bodyPr>
          <a:lstStyle/>
          <a:p>
            <a:r>
              <a:rPr lang="en-US" dirty="0"/>
              <a:t>Why Deep Learning over Traditional ML models?</a:t>
            </a:r>
          </a:p>
        </p:txBody>
      </p:sp>
      <p:sp>
        <p:nvSpPr>
          <p:cNvPr id="5" name="Slide Number Placeholder 4">
            <a:extLst>
              <a:ext uri="{FF2B5EF4-FFF2-40B4-BE49-F238E27FC236}">
                <a16:creationId xmlns:a16="http://schemas.microsoft.com/office/drawing/2014/main" id="{44C64052-3DED-4738-849B-6A2F0F9811BE}"/>
              </a:ext>
            </a:extLst>
          </p:cNvPr>
          <p:cNvSpPr>
            <a:spLocks noGrp="1"/>
          </p:cNvSpPr>
          <p:nvPr>
            <p:ph type="sldNum" sz="quarter" idx="12"/>
          </p:nvPr>
        </p:nvSpPr>
        <p:spPr>
          <a:xfrm>
            <a:off x="11616613" y="6278459"/>
            <a:ext cx="353750" cy="365125"/>
          </a:xfrm>
        </p:spPr>
        <p:txBody>
          <a:bodyPr/>
          <a:lstStyle/>
          <a:p>
            <a:fld id="{17990153-12E5-4172-BDAD-66F795F59B1C}" type="slidenum">
              <a:rPr lang="en-IN" smtClean="0"/>
              <a:t>17</a:t>
            </a:fld>
            <a:endParaRPr lang="en-IN" dirty="0"/>
          </a:p>
        </p:txBody>
      </p:sp>
      <p:pic>
        <p:nvPicPr>
          <p:cNvPr id="9" name="Picture 2">
            <a:extLst>
              <a:ext uri="{FF2B5EF4-FFF2-40B4-BE49-F238E27FC236}">
                <a16:creationId xmlns:a16="http://schemas.microsoft.com/office/drawing/2014/main" id="{5AA7D9A1-07D6-405A-8EC7-27A6DF363BC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716622" y="1580050"/>
            <a:ext cx="5692039" cy="4059237"/>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75BA1F7D-C045-4508-AC32-E11739ECA627}"/>
              </a:ext>
            </a:extLst>
          </p:cNvPr>
          <p:cNvSpPr txBox="1"/>
          <p:nvPr/>
        </p:nvSpPr>
        <p:spPr>
          <a:xfrm>
            <a:off x="6820678" y="1580050"/>
            <a:ext cx="4795935" cy="4093428"/>
          </a:xfrm>
          <a:prstGeom prst="rect">
            <a:avLst/>
          </a:prstGeom>
          <a:noFill/>
        </p:spPr>
        <p:txBody>
          <a:bodyPr wrap="square" rtlCol="0">
            <a:spAutoFit/>
          </a:bodyPr>
          <a:lstStyle/>
          <a:p>
            <a:r>
              <a:rPr lang="en-US" sz="2000" b="0" i="0" dirty="0">
                <a:effectLst/>
                <a:latin typeface="Times New Roman" panose="02020603050405020304" pitchFamily="18" charset="0"/>
                <a:cs typeface="Times New Roman" panose="02020603050405020304" pitchFamily="18" charset="0"/>
              </a:rPr>
              <a:t>Fun </a:t>
            </a:r>
            <a:r>
              <a:rPr lang="en-US" sz="2000" dirty="0">
                <a:latin typeface="Times New Roman" panose="02020603050405020304" pitchFamily="18" charset="0"/>
                <a:cs typeface="Times New Roman" panose="02020603050405020304" pitchFamily="18" charset="0"/>
              </a:rPr>
              <a:t>Fact: </a:t>
            </a:r>
            <a:r>
              <a:rPr lang="en-US" sz="2000" b="0" i="0" dirty="0">
                <a:effectLst/>
                <a:latin typeface="Times New Roman" panose="02020603050405020304" pitchFamily="18" charset="0"/>
                <a:cs typeface="Times New Roman" panose="02020603050405020304" pitchFamily="18" charset="0"/>
              </a:rPr>
              <a:t>You will be surprised to know that humans generate more than 2.5 quintillion bytes of data every day, broken to 1.7 megabytes in just a second.</a:t>
            </a:r>
          </a:p>
          <a:p>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With the rise of computational power and the exponential rise of data, t</a:t>
            </a:r>
            <a:r>
              <a:rPr lang="en-US" sz="2000" i="0" dirty="0">
                <a:effectLst/>
                <a:latin typeface="Times New Roman" panose="02020603050405020304" pitchFamily="18" charset="0"/>
                <a:cs typeface="Times New Roman" panose="02020603050405020304" pitchFamily="18" charset="0"/>
              </a:rPr>
              <a:t>he ability to process large numbers of features makes deep learning very powerful when dealing with unstructured data.</a:t>
            </a:r>
          </a:p>
          <a:p>
            <a:endParaRPr lang="en-US" sz="2000" dirty="0">
              <a:latin typeface="Times New Roman" panose="02020603050405020304" pitchFamily="18" charset="0"/>
              <a:cs typeface="Times New Roman" panose="02020603050405020304" pitchFamily="18" charset="0"/>
            </a:endParaRPr>
          </a:p>
          <a:p>
            <a:r>
              <a:rPr lang="en-US" sz="2000" b="1" i="0" dirty="0">
                <a:effectLst/>
                <a:latin typeface="Times New Roman" panose="02020603050405020304" pitchFamily="18" charset="0"/>
                <a:cs typeface="Times New Roman" panose="02020603050405020304" pitchFamily="18" charset="0"/>
              </a:rPr>
              <a:t>Deep learning</a:t>
            </a:r>
            <a:r>
              <a:rPr lang="en-US" sz="2000" b="0" i="0" dirty="0">
                <a:effectLst/>
                <a:latin typeface="Times New Roman" panose="02020603050405020304" pitchFamily="18" charset="0"/>
                <a:cs typeface="Times New Roman" panose="02020603050405020304" pitchFamily="18" charset="0"/>
              </a:rPr>
              <a:t> algorithms try to learn high-level features from data. </a:t>
            </a: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281929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875F1A-8BA9-4683-98D1-AA2C25BD654F}"/>
              </a:ext>
            </a:extLst>
          </p:cNvPr>
          <p:cNvSpPr>
            <a:spLocks noGrp="1"/>
          </p:cNvSpPr>
          <p:nvPr>
            <p:ph type="title"/>
          </p:nvPr>
        </p:nvSpPr>
        <p:spPr/>
        <p:txBody>
          <a:bodyPr/>
          <a:lstStyle/>
          <a:p>
            <a:r>
              <a:rPr lang="en-CA" dirty="0"/>
              <a:t>Deep Learning Models</a:t>
            </a:r>
            <a:endParaRPr lang="en-IN" dirty="0"/>
          </a:p>
        </p:txBody>
      </p:sp>
      <p:sp>
        <p:nvSpPr>
          <p:cNvPr id="3" name="TextBox 2">
            <a:extLst>
              <a:ext uri="{FF2B5EF4-FFF2-40B4-BE49-F238E27FC236}">
                <a16:creationId xmlns:a16="http://schemas.microsoft.com/office/drawing/2014/main" id="{5BEC9FB9-E7F5-4348-9408-271EDF9834C5}"/>
              </a:ext>
            </a:extLst>
          </p:cNvPr>
          <p:cNvSpPr txBox="1"/>
          <p:nvPr/>
        </p:nvSpPr>
        <p:spPr>
          <a:xfrm>
            <a:off x="611192" y="1828801"/>
            <a:ext cx="11197350" cy="1600438"/>
          </a:xfrm>
          <a:prstGeom prst="rect">
            <a:avLst/>
          </a:prstGeom>
          <a:noFill/>
        </p:spPr>
        <p:txBody>
          <a:bodyPr wrap="square" rtlCol="0">
            <a:spAutoFit/>
          </a:bodyPr>
          <a:lstStyle/>
          <a:p>
            <a:pPr marL="285750" indent="-285750">
              <a:buFont typeface="Arial" panose="020B0604020202020204" pitchFamily="34" charset="0"/>
              <a:buChar char="•"/>
            </a:pPr>
            <a:r>
              <a:rPr lang="en-CA" sz="2000" dirty="0">
                <a:latin typeface="Times New Roman" panose="02020603050405020304" pitchFamily="18" charset="0"/>
                <a:cs typeface="Times New Roman" panose="02020603050405020304" pitchFamily="18" charset="0"/>
              </a:rPr>
              <a:t>We built our Deep Learning Models in separate notebook and environment to avoid any dependencies.</a:t>
            </a:r>
          </a:p>
          <a:p>
            <a:pPr marL="285750" indent="-285750">
              <a:buFont typeface="Arial" panose="020B0604020202020204" pitchFamily="34" charset="0"/>
              <a:buChar char="•"/>
            </a:pPr>
            <a:r>
              <a:rPr lang="en-CA" sz="2000" dirty="0">
                <a:latin typeface="Times New Roman" panose="02020603050405020304" pitchFamily="18" charset="0"/>
                <a:cs typeface="Times New Roman" panose="02020603050405020304" pitchFamily="18" charset="0"/>
              </a:rPr>
              <a:t>After Pre-processing the dataset, we split the dataset in Training and Validation sets.</a:t>
            </a:r>
          </a:p>
          <a:p>
            <a:pPr marL="285750" indent="-285750">
              <a:buFont typeface="Arial" panose="020B0604020202020204" pitchFamily="34" charset="0"/>
              <a:buChar char="•"/>
            </a:pPr>
            <a:r>
              <a:rPr kumimoji="0" lang="en-US" altLang="en-US" sz="2000" b="0" i="0" u="none" strike="noStrike" cap="none" normalizeH="0" baseline="0" dirty="0">
                <a:ln>
                  <a:noFill/>
                </a:ln>
                <a:effectLst/>
                <a:latin typeface="Times New Roman" panose="02020603050405020304" pitchFamily="18" charset="0"/>
                <a:cs typeface="Times New Roman" panose="02020603050405020304" pitchFamily="18" charset="0"/>
              </a:rPr>
              <a:t>To tokenize our words, we used the helpful preprocessing layer </a:t>
            </a:r>
            <a:r>
              <a:rPr kumimoji="0" lang="en-US" altLang="en-US" sz="2000" b="0" i="0" u="sng" strike="noStrike" cap="none" normalizeH="0" baseline="0" dirty="0" err="1">
                <a:ln>
                  <a:noFill/>
                </a:ln>
                <a:effectLst/>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tf.keras.layers.experimental.preprocessing.TextVectorization</a:t>
            </a:r>
            <a:endParaRPr lang="en-CA" sz="2000" dirty="0">
              <a:latin typeface="Times New Roman" panose="02020603050405020304" pitchFamily="18" charset="0"/>
              <a:cs typeface="Times New Roman" panose="02020603050405020304" pitchFamily="18" charset="0"/>
            </a:endParaRPr>
          </a:p>
          <a:p>
            <a:endParaRPr lang="en-IN" dirty="0"/>
          </a:p>
        </p:txBody>
      </p:sp>
      <p:pic>
        <p:nvPicPr>
          <p:cNvPr id="6" name="Picture 5">
            <a:extLst>
              <a:ext uri="{FF2B5EF4-FFF2-40B4-BE49-F238E27FC236}">
                <a16:creationId xmlns:a16="http://schemas.microsoft.com/office/drawing/2014/main" id="{6437DCA9-0084-45AB-8895-35E2DABC6A01}"/>
              </a:ext>
            </a:extLst>
          </p:cNvPr>
          <p:cNvPicPr>
            <a:picLocks noChangeAspect="1"/>
          </p:cNvPicPr>
          <p:nvPr/>
        </p:nvPicPr>
        <p:blipFill>
          <a:blip r:embed="rId3"/>
          <a:stretch>
            <a:fillRect/>
          </a:stretch>
        </p:blipFill>
        <p:spPr>
          <a:xfrm>
            <a:off x="492001" y="3374924"/>
            <a:ext cx="11197349" cy="2508351"/>
          </a:xfrm>
          <a:prstGeom prst="rect">
            <a:avLst/>
          </a:prstGeom>
        </p:spPr>
      </p:pic>
      <p:sp>
        <p:nvSpPr>
          <p:cNvPr id="4" name="Slide Number Placeholder 3">
            <a:extLst>
              <a:ext uri="{FF2B5EF4-FFF2-40B4-BE49-F238E27FC236}">
                <a16:creationId xmlns:a16="http://schemas.microsoft.com/office/drawing/2014/main" id="{FE5DAB7A-1967-4D90-8190-A454E1D88FBB}"/>
              </a:ext>
            </a:extLst>
          </p:cNvPr>
          <p:cNvSpPr>
            <a:spLocks noGrp="1"/>
          </p:cNvSpPr>
          <p:nvPr>
            <p:ph type="sldNum" sz="quarter" idx="12"/>
          </p:nvPr>
        </p:nvSpPr>
        <p:spPr>
          <a:xfrm>
            <a:off x="11133443" y="6272981"/>
            <a:ext cx="753545" cy="365125"/>
          </a:xfrm>
        </p:spPr>
        <p:txBody>
          <a:bodyPr/>
          <a:lstStyle/>
          <a:p>
            <a:fld id="{17990153-12E5-4172-BDAD-66F795F59B1C}" type="slidenum">
              <a:rPr lang="en-IN" smtClean="0"/>
              <a:t>18</a:t>
            </a:fld>
            <a:endParaRPr lang="en-US" dirty="0"/>
          </a:p>
        </p:txBody>
      </p:sp>
    </p:spTree>
    <p:extLst>
      <p:ext uri="{BB962C8B-B14F-4D97-AF65-F5344CB8AC3E}">
        <p14:creationId xmlns:p14="http://schemas.microsoft.com/office/powerpoint/2010/main" val="27628785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ACBB59-5914-4947-8328-874FDC05E3E9}"/>
              </a:ext>
            </a:extLst>
          </p:cNvPr>
          <p:cNvSpPr>
            <a:spLocks noGrp="1"/>
          </p:cNvSpPr>
          <p:nvPr>
            <p:ph type="title"/>
          </p:nvPr>
        </p:nvSpPr>
        <p:spPr/>
        <p:txBody>
          <a:bodyPr/>
          <a:lstStyle/>
          <a:p>
            <a:r>
              <a:rPr lang="en-US" dirty="0"/>
              <a:t>GPUs used for the project</a:t>
            </a:r>
          </a:p>
        </p:txBody>
      </p:sp>
      <p:sp>
        <p:nvSpPr>
          <p:cNvPr id="3" name="Content Placeholder 2">
            <a:extLst>
              <a:ext uri="{FF2B5EF4-FFF2-40B4-BE49-F238E27FC236}">
                <a16:creationId xmlns:a16="http://schemas.microsoft.com/office/drawing/2014/main" id="{62539E7B-CC33-4356-A99A-7681ABC63BEA}"/>
              </a:ext>
            </a:extLst>
          </p:cNvPr>
          <p:cNvSpPr>
            <a:spLocks noGrp="1"/>
          </p:cNvSpPr>
          <p:nvPr>
            <p:ph idx="1"/>
          </p:nvPr>
        </p:nvSpPr>
        <p:spPr/>
        <p:txBody>
          <a:bodyPr/>
          <a:lstStyle/>
          <a:p>
            <a:r>
              <a:rPr lang="en-US" b="1" i="0" dirty="0">
                <a:solidFill>
                  <a:schemeClr val="tx1"/>
                </a:solidFill>
                <a:effectLst/>
                <a:latin typeface="Times New Roman" panose="02020603050405020304" pitchFamily="18" charset="0"/>
                <a:cs typeface="Times New Roman" panose="02020603050405020304" pitchFamily="18" charset="0"/>
              </a:rPr>
              <a:t>GPUs</a:t>
            </a:r>
            <a:r>
              <a:rPr lang="en-US" b="0" i="0" dirty="0">
                <a:solidFill>
                  <a:schemeClr val="tx1"/>
                </a:solidFill>
                <a:effectLst/>
                <a:latin typeface="Times New Roman" panose="02020603050405020304" pitchFamily="18" charset="0"/>
                <a:cs typeface="Times New Roman" panose="02020603050405020304" pitchFamily="18" charset="0"/>
              </a:rPr>
              <a:t> are optimized for training artificial intelligence and </a:t>
            </a:r>
            <a:r>
              <a:rPr lang="en-US" b="1" i="0" dirty="0">
                <a:solidFill>
                  <a:schemeClr val="tx1"/>
                </a:solidFill>
                <a:effectLst/>
                <a:latin typeface="Times New Roman" panose="02020603050405020304" pitchFamily="18" charset="0"/>
                <a:cs typeface="Times New Roman" panose="02020603050405020304" pitchFamily="18" charset="0"/>
              </a:rPr>
              <a:t>deep learning</a:t>
            </a:r>
            <a:r>
              <a:rPr lang="en-US" b="0" i="0" dirty="0">
                <a:solidFill>
                  <a:schemeClr val="tx1"/>
                </a:solidFill>
                <a:effectLst/>
                <a:latin typeface="Times New Roman" panose="02020603050405020304" pitchFamily="18" charset="0"/>
                <a:cs typeface="Times New Roman" panose="02020603050405020304" pitchFamily="18" charset="0"/>
              </a:rPr>
              <a:t> models as they can process multiple computations simultaneously. GPUs are specially design to run matrix calculations much faster than CPU’s.</a:t>
            </a:r>
          </a:p>
          <a:p>
            <a:r>
              <a:rPr lang="en-US" dirty="0">
                <a:solidFill>
                  <a:schemeClr val="tx1"/>
                </a:solidFill>
                <a:latin typeface="Times New Roman" panose="02020603050405020304" pitchFamily="18" charset="0"/>
                <a:cs typeface="Times New Roman" panose="02020603050405020304" pitchFamily="18" charset="0"/>
              </a:rPr>
              <a:t>Google </a:t>
            </a:r>
            <a:r>
              <a:rPr lang="en-US" dirty="0" err="1">
                <a:solidFill>
                  <a:schemeClr val="tx1"/>
                </a:solidFill>
                <a:latin typeface="Times New Roman" panose="02020603050405020304" pitchFamily="18" charset="0"/>
                <a:cs typeface="Times New Roman" panose="02020603050405020304" pitchFamily="18" charset="0"/>
              </a:rPr>
              <a:t>Colaboratory</a:t>
            </a:r>
            <a:r>
              <a:rPr lang="en-US" dirty="0">
                <a:solidFill>
                  <a:schemeClr val="tx1"/>
                </a:solidFill>
                <a:latin typeface="Times New Roman" panose="02020603050405020304" pitchFamily="18" charset="0"/>
                <a:cs typeface="Times New Roman" panose="02020603050405020304" pitchFamily="18" charset="0"/>
              </a:rPr>
              <a:t> : </a:t>
            </a:r>
            <a:r>
              <a:rPr lang="en-US" b="1" i="0" dirty="0">
                <a:solidFill>
                  <a:schemeClr val="tx1"/>
                </a:solidFill>
                <a:effectLst/>
                <a:latin typeface="Times New Roman" panose="02020603050405020304" pitchFamily="18" charset="0"/>
                <a:cs typeface="Times New Roman" panose="02020603050405020304" pitchFamily="18" charset="0"/>
              </a:rPr>
              <a:t>NVIDIA</a:t>
            </a:r>
            <a:r>
              <a:rPr lang="en-US" b="1" i="0" baseline="30000" dirty="0">
                <a:solidFill>
                  <a:schemeClr val="tx1"/>
                </a:solidFill>
                <a:effectLst/>
                <a:latin typeface="Times New Roman" panose="02020603050405020304" pitchFamily="18" charset="0"/>
                <a:cs typeface="Times New Roman" panose="02020603050405020304" pitchFamily="18" charset="0"/>
              </a:rPr>
              <a:t>®</a:t>
            </a:r>
            <a:r>
              <a:rPr lang="en-US" b="1" i="0" dirty="0">
                <a:solidFill>
                  <a:schemeClr val="tx1"/>
                </a:solidFill>
                <a:effectLst/>
                <a:latin typeface="Times New Roman" panose="02020603050405020304" pitchFamily="18" charset="0"/>
                <a:cs typeface="Times New Roman" panose="02020603050405020304" pitchFamily="18" charset="0"/>
              </a:rPr>
              <a:t> Tesla</a:t>
            </a:r>
            <a:r>
              <a:rPr lang="en-US" b="1" i="0" baseline="30000" dirty="0">
                <a:solidFill>
                  <a:schemeClr val="tx1"/>
                </a:solidFill>
                <a:effectLst/>
                <a:latin typeface="Times New Roman" panose="02020603050405020304" pitchFamily="18" charset="0"/>
                <a:cs typeface="Times New Roman" panose="02020603050405020304" pitchFamily="18" charset="0"/>
              </a:rPr>
              <a:t>®</a:t>
            </a:r>
            <a:r>
              <a:rPr lang="en-US" b="1" i="0" dirty="0">
                <a:solidFill>
                  <a:schemeClr val="tx1"/>
                </a:solidFill>
                <a:effectLst/>
                <a:latin typeface="Times New Roman" panose="02020603050405020304" pitchFamily="18" charset="0"/>
                <a:cs typeface="Times New Roman" panose="02020603050405020304" pitchFamily="18" charset="0"/>
              </a:rPr>
              <a:t> K80 ( Common for all the notebooks)</a:t>
            </a:r>
          </a:p>
          <a:p>
            <a:r>
              <a:rPr lang="en-US" dirty="0">
                <a:solidFill>
                  <a:schemeClr val="tx1"/>
                </a:solidFill>
                <a:latin typeface="Times New Roman" panose="02020603050405020304" pitchFamily="18" charset="0"/>
                <a:cs typeface="Times New Roman" panose="02020603050405020304" pitchFamily="18" charset="0"/>
              </a:rPr>
              <a:t>Local Systems: </a:t>
            </a:r>
          </a:p>
          <a:p>
            <a:r>
              <a:rPr lang="pt-BR" b="1" i="0" dirty="0">
                <a:solidFill>
                  <a:schemeClr val="tx1"/>
                </a:solidFill>
                <a:effectLst/>
                <a:latin typeface="Times New Roman" panose="02020603050405020304" pitchFamily="18" charset="0"/>
                <a:cs typeface="Times New Roman" panose="02020603050405020304" pitchFamily="18" charset="0"/>
              </a:rPr>
              <a:t>Nvidia GeForce GTX 1660 Ti ( X 2 Systems)</a:t>
            </a:r>
          </a:p>
          <a:p>
            <a:r>
              <a:rPr lang="pt-BR" b="1" i="0" dirty="0">
                <a:solidFill>
                  <a:schemeClr val="tx1"/>
                </a:solidFill>
                <a:effectLst/>
                <a:latin typeface="Times New Roman" panose="02020603050405020304" pitchFamily="18" charset="0"/>
                <a:cs typeface="Times New Roman" panose="02020603050405020304" pitchFamily="18" charset="0"/>
              </a:rPr>
              <a:t>Nvidia GeForce GTX 1650 Ti</a:t>
            </a:r>
          </a:p>
          <a:p>
            <a:pPr marL="36900" indent="0">
              <a:buNone/>
            </a:pPr>
            <a:r>
              <a:rPr lang="en-US" dirty="0">
                <a:solidFill>
                  <a:schemeClr val="tx1"/>
                </a:solidFill>
                <a:latin typeface="Times New Roman" panose="02020603050405020304" pitchFamily="18" charset="0"/>
                <a:cs typeface="Times New Roman" panose="02020603050405020304" pitchFamily="18" charset="0"/>
              </a:rPr>
              <a:t>					</a:t>
            </a:r>
          </a:p>
        </p:txBody>
      </p:sp>
      <p:sp>
        <p:nvSpPr>
          <p:cNvPr id="5" name="Slide Number Placeholder 4">
            <a:extLst>
              <a:ext uri="{FF2B5EF4-FFF2-40B4-BE49-F238E27FC236}">
                <a16:creationId xmlns:a16="http://schemas.microsoft.com/office/drawing/2014/main" id="{60A8BB8A-4DC8-4549-9657-A194CC5B5622}"/>
              </a:ext>
            </a:extLst>
          </p:cNvPr>
          <p:cNvSpPr>
            <a:spLocks noGrp="1"/>
          </p:cNvSpPr>
          <p:nvPr>
            <p:ph type="sldNum" sz="quarter" idx="12"/>
          </p:nvPr>
        </p:nvSpPr>
        <p:spPr>
          <a:xfrm>
            <a:off x="11143275" y="6248400"/>
            <a:ext cx="753545" cy="365125"/>
          </a:xfrm>
        </p:spPr>
        <p:txBody>
          <a:bodyPr/>
          <a:lstStyle/>
          <a:p>
            <a:fld id="{17990153-12E5-4172-BDAD-66F795F59B1C}" type="slidenum">
              <a:rPr lang="en-IN" smtClean="0"/>
              <a:t>19</a:t>
            </a:fld>
            <a:endParaRPr lang="en-IN"/>
          </a:p>
        </p:txBody>
      </p:sp>
    </p:spTree>
    <p:extLst>
      <p:ext uri="{BB962C8B-B14F-4D97-AF65-F5344CB8AC3E}">
        <p14:creationId xmlns:p14="http://schemas.microsoft.com/office/powerpoint/2010/main" val="27856732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3E5A0-8F79-4DEC-925B-09AC42EC5A78}"/>
              </a:ext>
            </a:extLst>
          </p:cNvPr>
          <p:cNvSpPr>
            <a:spLocks noGrp="1"/>
          </p:cNvSpPr>
          <p:nvPr>
            <p:ph type="title"/>
          </p:nvPr>
        </p:nvSpPr>
        <p:spPr/>
        <p:txBody>
          <a:bodyPr/>
          <a:lstStyle/>
          <a:p>
            <a:pPr algn="l"/>
            <a:r>
              <a:rPr lang="en-CA" dirty="0"/>
              <a:t>Contents</a:t>
            </a:r>
            <a:endParaRPr lang="en-IN" dirty="0"/>
          </a:p>
        </p:txBody>
      </p:sp>
      <p:sp>
        <p:nvSpPr>
          <p:cNvPr id="3" name="Content Placeholder 2">
            <a:extLst>
              <a:ext uri="{FF2B5EF4-FFF2-40B4-BE49-F238E27FC236}">
                <a16:creationId xmlns:a16="http://schemas.microsoft.com/office/drawing/2014/main" id="{80BF25AC-A742-410A-BA9D-47428C04838E}"/>
              </a:ext>
            </a:extLst>
          </p:cNvPr>
          <p:cNvSpPr>
            <a:spLocks noGrp="1"/>
          </p:cNvSpPr>
          <p:nvPr>
            <p:ph idx="1"/>
          </p:nvPr>
        </p:nvSpPr>
        <p:spPr>
          <a:xfrm>
            <a:off x="913795" y="1732449"/>
            <a:ext cx="10353762" cy="4058751"/>
          </a:xfrm>
        </p:spPr>
        <p:txBody>
          <a:bodyPr/>
          <a:lstStyle/>
          <a:p>
            <a:pPr algn="l" rtl="0" fontAlgn="base">
              <a:buFont typeface="Arial" panose="020B0604020202020204" pitchFamily="34" charset="0"/>
              <a:buChar char="•"/>
            </a:pPr>
            <a:r>
              <a:rPr lang="en-CA" b="1" i="0" u="none" strike="noStrike" dirty="0">
                <a:solidFill>
                  <a:schemeClr val="tx1"/>
                </a:solidFill>
                <a:effectLst/>
                <a:latin typeface="Times New Roman" panose="02020603050405020304" pitchFamily="18" charset="0"/>
                <a:cs typeface="Times New Roman" panose="02020603050405020304" pitchFamily="18" charset="0"/>
              </a:rPr>
              <a:t>Introduction</a:t>
            </a:r>
            <a:endParaRPr lang="en-US" b="0" i="0" dirty="0">
              <a:solidFill>
                <a:schemeClr val="tx1"/>
              </a:solidFill>
              <a:effectLst/>
              <a:latin typeface="Times New Roman" panose="02020603050405020304" pitchFamily="18" charset="0"/>
              <a:cs typeface="Times New Roman" panose="02020603050405020304" pitchFamily="18" charset="0"/>
            </a:endParaRPr>
          </a:p>
          <a:p>
            <a:pPr algn="l" rtl="0" fontAlgn="base">
              <a:buFont typeface="Arial" panose="020B0604020202020204" pitchFamily="34" charset="0"/>
              <a:buChar char="•"/>
            </a:pPr>
            <a:r>
              <a:rPr lang="en-IN" b="1" i="0" u="none" strike="noStrike" dirty="0">
                <a:solidFill>
                  <a:schemeClr val="tx1"/>
                </a:solidFill>
                <a:effectLst/>
                <a:latin typeface="Times New Roman" panose="02020603050405020304" pitchFamily="18" charset="0"/>
                <a:cs typeface="Times New Roman" panose="02020603050405020304" pitchFamily="18" charset="0"/>
              </a:rPr>
              <a:t>Dataset Description</a:t>
            </a:r>
            <a:r>
              <a:rPr lang="en-US" b="0" i="0" dirty="0">
                <a:solidFill>
                  <a:schemeClr val="tx1"/>
                </a:solidFill>
                <a:effectLst/>
                <a:latin typeface="Times New Roman" panose="02020603050405020304" pitchFamily="18" charset="0"/>
                <a:cs typeface="Times New Roman" panose="02020603050405020304" pitchFamily="18" charset="0"/>
              </a:rPr>
              <a:t>​</a:t>
            </a:r>
          </a:p>
          <a:p>
            <a:pPr algn="l" rtl="0" fontAlgn="base">
              <a:buFont typeface="Arial" panose="020B0604020202020204" pitchFamily="34" charset="0"/>
              <a:buChar char="•"/>
            </a:pPr>
            <a:r>
              <a:rPr lang="en-IN" b="1" i="0" u="none" strike="noStrike" dirty="0">
                <a:solidFill>
                  <a:schemeClr val="tx1"/>
                </a:solidFill>
                <a:effectLst/>
                <a:latin typeface="Times New Roman" panose="02020603050405020304" pitchFamily="18" charset="0"/>
                <a:cs typeface="Times New Roman" panose="02020603050405020304" pitchFamily="18" charset="0"/>
              </a:rPr>
              <a:t>Exploratory Data Analysis</a:t>
            </a:r>
            <a:r>
              <a:rPr lang="en-US" b="0" i="0" dirty="0">
                <a:solidFill>
                  <a:schemeClr val="tx1"/>
                </a:solidFill>
                <a:effectLst/>
                <a:latin typeface="Times New Roman" panose="02020603050405020304" pitchFamily="18" charset="0"/>
                <a:cs typeface="Times New Roman" panose="02020603050405020304" pitchFamily="18" charset="0"/>
              </a:rPr>
              <a:t>​</a:t>
            </a:r>
          </a:p>
          <a:p>
            <a:pPr algn="l" rtl="0" fontAlgn="base">
              <a:buFont typeface="Arial" panose="020B0604020202020204" pitchFamily="34" charset="0"/>
              <a:buChar char="•"/>
            </a:pPr>
            <a:r>
              <a:rPr lang="en-CA" b="1" i="0" u="none" strike="noStrike" dirty="0">
                <a:solidFill>
                  <a:schemeClr val="tx1"/>
                </a:solidFill>
                <a:effectLst/>
                <a:latin typeface="Times New Roman" panose="02020603050405020304" pitchFamily="18" charset="0"/>
                <a:cs typeface="Times New Roman" panose="02020603050405020304" pitchFamily="18" charset="0"/>
              </a:rPr>
              <a:t>Data Pre-Processing</a:t>
            </a:r>
            <a:endParaRPr lang="en-US" b="0" i="0" dirty="0">
              <a:solidFill>
                <a:schemeClr val="tx1"/>
              </a:solidFill>
              <a:effectLst/>
              <a:latin typeface="Times New Roman" panose="02020603050405020304" pitchFamily="18" charset="0"/>
              <a:cs typeface="Times New Roman" panose="02020603050405020304" pitchFamily="18" charset="0"/>
            </a:endParaRPr>
          </a:p>
          <a:p>
            <a:pPr algn="l" rtl="0" fontAlgn="base">
              <a:buFont typeface="Arial" panose="020B0604020202020204" pitchFamily="34" charset="0"/>
              <a:buChar char="•"/>
            </a:pPr>
            <a:r>
              <a:rPr lang="en-CA" b="1" i="0" u="none" strike="noStrike" dirty="0">
                <a:solidFill>
                  <a:schemeClr val="tx1"/>
                </a:solidFill>
                <a:effectLst/>
                <a:latin typeface="Times New Roman" panose="02020603050405020304" pitchFamily="18" charset="0"/>
                <a:cs typeface="Times New Roman" panose="02020603050405020304" pitchFamily="18" charset="0"/>
              </a:rPr>
              <a:t>Machine Learning Modeling</a:t>
            </a:r>
            <a:endParaRPr lang="en-US" b="0" i="0" dirty="0">
              <a:solidFill>
                <a:schemeClr val="tx1"/>
              </a:solidFill>
              <a:effectLst/>
              <a:latin typeface="Times New Roman" panose="02020603050405020304" pitchFamily="18" charset="0"/>
              <a:cs typeface="Times New Roman" panose="02020603050405020304" pitchFamily="18" charset="0"/>
            </a:endParaRPr>
          </a:p>
          <a:p>
            <a:pPr algn="l" rtl="0" fontAlgn="base">
              <a:buFont typeface="Arial" panose="020B0604020202020204" pitchFamily="34" charset="0"/>
              <a:buChar char="•"/>
            </a:pPr>
            <a:r>
              <a:rPr lang="en-CA" b="1" i="0" u="none" strike="noStrike" dirty="0">
                <a:solidFill>
                  <a:schemeClr val="tx1"/>
                </a:solidFill>
                <a:effectLst/>
                <a:latin typeface="Times New Roman" panose="02020603050405020304" pitchFamily="18" charset="0"/>
                <a:cs typeface="Times New Roman" panose="02020603050405020304" pitchFamily="18" charset="0"/>
              </a:rPr>
              <a:t>Deep Learning Modeling</a:t>
            </a:r>
            <a:endParaRPr lang="en-US" b="0" i="0" dirty="0">
              <a:solidFill>
                <a:schemeClr val="tx1"/>
              </a:solidFill>
              <a:effectLst/>
              <a:latin typeface="Times New Roman" panose="02020603050405020304" pitchFamily="18" charset="0"/>
              <a:cs typeface="Times New Roman" panose="02020603050405020304" pitchFamily="18" charset="0"/>
            </a:endParaRPr>
          </a:p>
          <a:p>
            <a:pPr algn="l" rtl="0" fontAlgn="base">
              <a:buFont typeface="Arial" panose="020B0604020202020204" pitchFamily="34" charset="0"/>
              <a:buChar char="•"/>
            </a:pPr>
            <a:r>
              <a:rPr lang="en-IN" b="1" i="0" u="none" strike="noStrike" dirty="0">
                <a:solidFill>
                  <a:schemeClr val="tx1"/>
                </a:solidFill>
                <a:effectLst/>
                <a:latin typeface="Times New Roman" panose="02020603050405020304" pitchFamily="18" charset="0"/>
                <a:cs typeface="Times New Roman" panose="02020603050405020304" pitchFamily="18" charset="0"/>
              </a:rPr>
              <a:t>Results</a:t>
            </a:r>
            <a:endParaRPr lang="en-US" b="0" i="0" dirty="0">
              <a:solidFill>
                <a:schemeClr val="tx1"/>
              </a:solidFill>
              <a:effectLst/>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EE401B7C-4E02-48FE-BA29-A132C529DB79}"/>
              </a:ext>
            </a:extLst>
          </p:cNvPr>
          <p:cNvSpPr>
            <a:spLocks noGrp="1"/>
          </p:cNvSpPr>
          <p:nvPr>
            <p:ph type="sldNum" sz="quarter" idx="12"/>
          </p:nvPr>
        </p:nvSpPr>
        <p:spPr>
          <a:xfrm>
            <a:off x="11133443" y="6248400"/>
            <a:ext cx="753545" cy="365125"/>
          </a:xfrm>
        </p:spPr>
        <p:txBody>
          <a:bodyPr/>
          <a:lstStyle/>
          <a:p>
            <a:fld id="{17990153-12E5-4172-BDAD-66F795F59B1C}" type="slidenum">
              <a:rPr lang="en-IN" smtClean="0"/>
              <a:t>2</a:t>
            </a:fld>
            <a:endParaRPr lang="en-US"/>
          </a:p>
        </p:txBody>
      </p:sp>
    </p:spTree>
    <p:extLst>
      <p:ext uri="{BB962C8B-B14F-4D97-AF65-F5344CB8AC3E}">
        <p14:creationId xmlns:p14="http://schemas.microsoft.com/office/powerpoint/2010/main" val="7168915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140F3A-2D08-4913-9398-2A8B6920CDB3}"/>
              </a:ext>
            </a:extLst>
          </p:cNvPr>
          <p:cNvSpPr>
            <a:spLocks noGrp="1"/>
          </p:cNvSpPr>
          <p:nvPr>
            <p:ph type="title"/>
          </p:nvPr>
        </p:nvSpPr>
        <p:spPr>
          <a:xfrm>
            <a:off x="913796" y="609600"/>
            <a:ext cx="5168052" cy="1117600"/>
          </a:xfrm>
        </p:spPr>
        <p:txBody>
          <a:bodyPr vert="horz" lIns="91440" tIns="45720" rIns="91440" bIns="45720" rtlCol="0" anchor="ctr">
            <a:normAutofit/>
          </a:bodyPr>
          <a:lstStyle/>
          <a:p>
            <a:pPr>
              <a:lnSpc>
                <a:spcPct val="90000"/>
              </a:lnSpc>
            </a:pPr>
            <a:r>
              <a:rPr lang="en-US" sz="3000" b="1" i="0" dirty="0">
                <a:cs typeface="Times New Roman" panose="02020603050405020304" pitchFamily="18" charset="0"/>
              </a:rPr>
              <a:t>Creating an Embedding using an Embedding Layer</a:t>
            </a:r>
            <a:endParaRPr lang="en-US" sz="3000" dirty="0"/>
          </a:p>
        </p:txBody>
      </p:sp>
      <p:sp>
        <p:nvSpPr>
          <p:cNvPr id="3" name="TextBox 2">
            <a:extLst>
              <a:ext uri="{FF2B5EF4-FFF2-40B4-BE49-F238E27FC236}">
                <a16:creationId xmlns:a16="http://schemas.microsoft.com/office/drawing/2014/main" id="{78259A79-D792-4B99-AD38-36A572F0B78B}"/>
              </a:ext>
            </a:extLst>
          </p:cNvPr>
          <p:cNvSpPr txBox="1"/>
          <p:nvPr/>
        </p:nvSpPr>
        <p:spPr>
          <a:xfrm>
            <a:off x="913796" y="1828800"/>
            <a:ext cx="5168052" cy="3962400"/>
          </a:xfrm>
          <a:prstGeom prst="rect">
            <a:avLst/>
          </a:prstGeom>
        </p:spPr>
        <p:txBody>
          <a:bodyPr vert="horz" lIns="91440" tIns="45720" rIns="91440" bIns="45720" rtlCol="0" anchor="t">
            <a:normAutofit/>
          </a:bodyPr>
          <a:lstStyle/>
          <a:p>
            <a:pPr marL="0" marR="0" lvl="0" indent="0" fontAlgn="base">
              <a:spcBef>
                <a:spcPct val="20000"/>
              </a:spcBef>
              <a:spcAft>
                <a:spcPts val="600"/>
              </a:spcAft>
              <a:buClr>
                <a:srgbClr val="FF9400"/>
              </a:buClr>
              <a:buSzPct val="70000"/>
              <a:buFont typeface="Wingdings 2" charset="2"/>
              <a:buNone/>
              <a:tabLst/>
            </a:pPr>
            <a:r>
              <a:rPr kumimoji="0" lang="en-US" altLang="en-US" b="0" i="0" u="none" strike="noStrike" cap="none" normalizeH="0" baseline="0" dirty="0">
                <a:ln>
                  <a:solidFill>
                    <a:schemeClr val="bg1">
                      <a:lumMod val="75000"/>
                      <a:lumOff val="25000"/>
                      <a:alpha val="10000"/>
                    </a:schemeClr>
                  </a:solidFill>
                </a:ln>
                <a:latin typeface="Times New Roman" panose="02020603050405020304" pitchFamily="18" charset="0"/>
                <a:cs typeface="Times New Roman" panose="02020603050405020304" pitchFamily="18" charset="0"/>
              </a:rPr>
              <a:t>The powerful thing about an embedding is it can be learned during training. This means rather than just being static (e.g., 1 = I, 2 = love, 3 = TensorFlow), a word's numeric representation can be improved as a model goes through data samples. We can see what an embedding of a word looks like by using the </a:t>
            </a:r>
            <a:r>
              <a:rPr kumimoji="0" lang="en-US" altLang="en-US" b="0" i="0" u="sng" strike="noStrike" cap="none" normalizeH="0" baseline="0" dirty="0" err="1">
                <a:ln>
                  <a:solidFill>
                    <a:schemeClr val="bg1">
                      <a:lumMod val="75000"/>
                      <a:lumOff val="25000"/>
                      <a:alpha val="10000"/>
                    </a:schemeClr>
                  </a:solidFill>
                </a:ln>
                <a:latin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tf.keras.layers.Embedding</a:t>
            </a:r>
            <a:r>
              <a:rPr kumimoji="0" lang="en-US" altLang="en-US" b="0" i="0" u="none" strike="noStrike" cap="none" normalizeH="0" baseline="0" dirty="0">
                <a:ln>
                  <a:solidFill>
                    <a:schemeClr val="bg1">
                      <a:lumMod val="75000"/>
                      <a:lumOff val="25000"/>
                      <a:alpha val="10000"/>
                    </a:schemeClr>
                  </a:solidFill>
                </a:ln>
                <a:latin typeface="Times New Roman" panose="02020603050405020304" pitchFamily="18" charset="0"/>
                <a:cs typeface="Times New Roman" panose="02020603050405020304" pitchFamily="18" charset="0"/>
              </a:rPr>
              <a:t> layer.</a:t>
            </a:r>
          </a:p>
          <a:p>
            <a:pPr>
              <a:spcBef>
                <a:spcPct val="20000"/>
              </a:spcBef>
              <a:spcAft>
                <a:spcPts val="600"/>
              </a:spcAft>
              <a:buClr>
                <a:srgbClr val="FF9400"/>
              </a:buClr>
              <a:buSzPct val="70000"/>
              <a:buFont typeface="Wingdings 2" charset="2"/>
            </a:pPr>
            <a:endParaRPr lang="en-US" dirty="0">
              <a:ln>
                <a:solidFill>
                  <a:schemeClr val="bg1">
                    <a:lumMod val="75000"/>
                    <a:lumOff val="25000"/>
                    <a:alpha val="10000"/>
                  </a:schemeClr>
                </a:solidFill>
              </a:ln>
              <a:latin typeface="Times New Roman" panose="02020603050405020304" pitchFamily="18" charset="0"/>
              <a:cs typeface="Times New Roman" panose="02020603050405020304" pitchFamily="18" charset="0"/>
            </a:endParaRPr>
          </a:p>
        </p:txBody>
      </p:sp>
      <p:pic>
        <p:nvPicPr>
          <p:cNvPr id="16" name="Picture 15">
            <a:extLst>
              <a:ext uri="{FF2B5EF4-FFF2-40B4-BE49-F238E27FC236}">
                <a16:creationId xmlns:a16="http://schemas.microsoft.com/office/drawing/2014/main" id="{F15A1844-5CB8-438B-B90E-EF2A51CF87B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964" r="2807" b="1446"/>
          <a:stretch/>
        </p:blipFill>
        <p:spPr>
          <a:xfrm>
            <a:off x="6586695" y="1"/>
            <a:ext cx="5605305" cy="6858000"/>
          </a:xfrm>
          <a:prstGeom prst="rect">
            <a:avLst/>
          </a:prstGeom>
        </p:spPr>
      </p:pic>
      <p:pic>
        <p:nvPicPr>
          <p:cNvPr id="11" name="Picture 10">
            <a:extLst>
              <a:ext uri="{FF2B5EF4-FFF2-40B4-BE49-F238E27FC236}">
                <a16:creationId xmlns:a16="http://schemas.microsoft.com/office/drawing/2014/main" id="{F5660DD8-1DEA-4BE7-A535-27DCFB3F9C41}"/>
              </a:ext>
            </a:extLst>
          </p:cNvPr>
          <p:cNvPicPr>
            <a:picLocks noChangeAspect="1"/>
          </p:cNvPicPr>
          <p:nvPr/>
        </p:nvPicPr>
        <p:blipFill>
          <a:blip r:embed="rId5"/>
          <a:stretch>
            <a:fillRect/>
          </a:stretch>
        </p:blipFill>
        <p:spPr>
          <a:xfrm>
            <a:off x="7210614" y="2470936"/>
            <a:ext cx="4357466" cy="3172780"/>
          </a:xfrm>
          <a:prstGeom prst="rect">
            <a:avLst/>
          </a:prstGeom>
        </p:spPr>
      </p:pic>
      <p:pic>
        <p:nvPicPr>
          <p:cNvPr id="9" name="Picture 8">
            <a:extLst>
              <a:ext uri="{FF2B5EF4-FFF2-40B4-BE49-F238E27FC236}">
                <a16:creationId xmlns:a16="http://schemas.microsoft.com/office/drawing/2014/main" id="{7838EDB8-13E8-4F4F-9F8F-41E94DD1BEDC}"/>
              </a:ext>
            </a:extLst>
          </p:cNvPr>
          <p:cNvPicPr>
            <a:picLocks noChangeAspect="1"/>
          </p:cNvPicPr>
          <p:nvPr/>
        </p:nvPicPr>
        <p:blipFill>
          <a:blip r:embed="rId6"/>
          <a:stretch>
            <a:fillRect/>
          </a:stretch>
        </p:blipFill>
        <p:spPr>
          <a:xfrm>
            <a:off x="6574413" y="933061"/>
            <a:ext cx="5484061" cy="1220203"/>
          </a:xfrm>
          <a:prstGeom prst="rect">
            <a:avLst/>
          </a:prstGeom>
        </p:spPr>
      </p:pic>
      <p:sp>
        <p:nvSpPr>
          <p:cNvPr id="4" name="Slide Number Placeholder 3">
            <a:extLst>
              <a:ext uri="{FF2B5EF4-FFF2-40B4-BE49-F238E27FC236}">
                <a16:creationId xmlns:a16="http://schemas.microsoft.com/office/drawing/2014/main" id="{CC592117-3F3F-4A4A-AA50-AC8701FE6A0E}"/>
              </a:ext>
            </a:extLst>
          </p:cNvPr>
          <p:cNvSpPr>
            <a:spLocks noGrp="1"/>
          </p:cNvSpPr>
          <p:nvPr>
            <p:ph type="sldNum" sz="quarter" idx="12"/>
          </p:nvPr>
        </p:nvSpPr>
        <p:spPr>
          <a:xfrm>
            <a:off x="11138621" y="6268064"/>
            <a:ext cx="753545" cy="365125"/>
          </a:xfrm>
        </p:spPr>
        <p:txBody>
          <a:bodyPr/>
          <a:lstStyle/>
          <a:p>
            <a:fld id="{17990153-12E5-4172-BDAD-66F795F59B1C}" type="slidenum">
              <a:rPr lang="en-IN" smtClean="0"/>
              <a:t>20</a:t>
            </a:fld>
            <a:endParaRPr lang="en-US"/>
          </a:p>
        </p:txBody>
      </p:sp>
      <p:pic>
        <p:nvPicPr>
          <p:cNvPr id="7" name="Picture 6">
            <a:extLst>
              <a:ext uri="{FF2B5EF4-FFF2-40B4-BE49-F238E27FC236}">
                <a16:creationId xmlns:a16="http://schemas.microsoft.com/office/drawing/2014/main" id="{DA85B17A-FA93-459B-9A5C-6C68FB8A91B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76606" y="4057326"/>
            <a:ext cx="5910088" cy="2680531"/>
          </a:xfrm>
          <a:prstGeom prst="rect">
            <a:avLst/>
          </a:prstGeom>
        </p:spPr>
      </p:pic>
    </p:spTree>
    <p:extLst>
      <p:ext uri="{BB962C8B-B14F-4D97-AF65-F5344CB8AC3E}">
        <p14:creationId xmlns:p14="http://schemas.microsoft.com/office/powerpoint/2010/main" val="37321434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9CEAB2-6AB9-4B7F-863C-C52087B09275}"/>
              </a:ext>
            </a:extLst>
          </p:cNvPr>
          <p:cNvSpPr>
            <a:spLocks noGrp="1"/>
          </p:cNvSpPr>
          <p:nvPr>
            <p:ph type="title"/>
          </p:nvPr>
        </p:nvSpPr>
        <p:spPr>
          <a:xfrm>
            <a:off x="919119" y="639096"/>
            <a:ext cx="10353762" cy="457200"/>
          </a:xfrm>
        </p:spPr>
        <p:txBody>
          <a:bodyPr>
            <a:noAutofit/>
          </a:bodyPr>
          <a:lstStyle/>
          <a:p>
            <a:r>
              <a:rPr lang="en-IN" b="1" i="0" dirty="0">
                <a:solidFill>
                  <a:schemeClr val="tx1"/>
                </a:solidFill>
                <a:effectLst/>
                <a:cs typeface="Times New Roman" panose="02020603050405020304" pitchFamily="18" charset="0"/>
              </a:rPr>
              <a:t>Baseline Model: </a:t>
            </a:r>
            <a:r>
              <a:rPr lang="en-IN" b="1" i="0" dirty="0" err="1">
                <a:solidFill>
                  <a:schemeClr val="tx1"/>
                </a:solidFill>
                <a:effectLst/>
                <a:cs typeface="Times New Roman" panose="02020603050405020304" pitchFamily="18" charset="0"/>
              </a:rPr>
              <a:t>Bidirectonal</a:t>
            </a:r>
            <a:r>
              <a:rPr lang="en-IN" b="1" i="0" dirty="0">
                <a:solidFill>
                  <a:schemeClr val="tx1"/>
                </a:solidFill>
                <a:effectLst/>
                <a:cs typeface="Times New Roman" panose="02020603050405020304" pitchFamily="18" charset="0"/>
              </a:rPr>
              <a:t> RNN model</a:t>
            </a:r>
            <a:endParaRPr lang="en-IN" dirty="0">
              <a:solidFill>
                <a:schemeClr val="tx1"/>
              </a:solidFill>
              <a:cs typeface="Times New Roman" panose="02020603050405020304" pitchFamily="18" charset="0"/>
            </a:endParaRPr>
          </a:p>
        </p:txBody>
      </p:sp>
      <p:sp>
        <p:nvSpPr>
          <p:cNvPr id="6" name="TextBox 5">
            <a:extLst>
              <a:ext uri="{FF2B5EF4-FFF2-40B4-BE49-F238E27FC236}">
                <a16:creationId xmlns:a16="http://schemas.microsoft.com/office/drawing/2014/main" id="{43E56F38-CF25-4E9C-A3C5-F84C5182D32D}"/>
              </a:ext>
            </a:extLst>
          </p:cNvPr>
          <p:cNvSpPr txBox="1"/>
          <p:nvPr/>
        </p:nvSpPr>
        <p:spPr>
          <a:xfrm>
            <a:off x="618905" y="1571863"/>
            <a:ext cx="11416872" cy="4801314"/>
          </a:xfrm>
          <a:prstGeom prst="rect">
            <a:avLst/>
          </a:prstGeom>
          <a:noFill/>
        </p:spPr>
        <p:txBody>
          <a:bodyPr wrap="square" rtlCol="0">
            <a:spAutoFit/>
          </a:bodyPr>
          <a:lstStyle/>
          <a:p>
            <a:pPr algn="just"/>
            <a:r>
              <a:rPr lang="en-US" b="0" i="0" dirty="0">
                <a:effectLst/>
                <a:latin typeface="Times New Roman" panose="02020603050405020304" pitchFamily="18" charset="0"/>
                <a:cs typeface="Times New Roman" panose="02020603050405020304" pitchFamily="18" charset="0"/>
              </a:rPr>
              <a:t>LSTM stands for Long Short-Term Memory, is a Gated Recurrent Neural Network, and Bidirectional LSTM is just an extension to that model. The key feature is that those networks can store information that can be used for future cell processing. We can think of LSTM as an RNN with some memory pool that has two key vectors:</a:t>
            </a:r>
          </a:p>
          <a:p>
            <a:pPr lvl="1" algn="just"/>
            <a:r>
              <a:rPr lang="en-US" b="0" i="0" dirty="0">
                <a:effectLst/>
                <a:latin typeface="Times New Roman" panose="02020603050405020304" pitchFamily="18" charset="0"/>
                <a:cs typeface="Times New Roman" panose="02020603050405020304" pitchFamily="18" charset="0"/>
              </a:rPr>
              <a:t>(1) Short-term state: keeps the output at the current time step.</a:t>
            </a:r>
          </a:p>
          <a:p>
            <a:pPr lvl="1" algn="just"/>
            <a:r>
              <a:rPr lang="en-US" b="0" i="0" dirty="0">
                <a:effectLst/>
                <a:latin typeface="Times New Roman" panose="02020603050405020304" pitchFamily="18" charset="0"/>
                <a:cs typeface="Times New Roman" panose="02020603050405020304" pitchFamily="18" charset="0"/>
              </a:rPr>
              <a:t>(2) Long-term state: stores, reads, and rejects items meant for the long-term while passing through the network.</a:t>
            </a:r>
          </a:p>
          <a:p>
            <a:pPr lvl="1" algn="just"/>
            <a:endParaRPr lang="en-US" b="0" i="0" dirty="0">
              <a:effectLst/>
              <a:latin typeface="Times New Roman" panose="02020603050405020304" pitchFamily="18" charset="0"/>
              <a:cs typeface="Times New Roman" panose="02020603050405020304" pitchFamily="18" charset="0"/>
            </a:endParaRPr>
          </a:p>
          <a:p>
            <a:pPr algn="l"/>
            <a:r>
              <a:rPr lang="en-US" b="0" i="0" dirty="0">
                <a:effectLst/>
                <a:latin typeface="Times New Roman" panose="02020603050405020304" pitchFamily="18" charset="0"/>
                <a:cs typeface="Times New Roman" panose="02020603050405020304" pitchFamily="18" charset="0"/>
              </a:rPr>
              <a:t>In Bidirectional LSTM, instead of training a single model, we introduce two. The first model learns the sequence of the input provided, and the second model learns the reverse of that sequence. Since we do have two models trained, we need to build a mechanism to combine both.</a:t>
            </a:r>
          </a:p>
          <a:p>
            <a:pPr algn="just"/>
            <a:endParaRPr lang="en-US" b="0" i="0" dirty="0">
              <a:effectLst/>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Why did we decide to use Bi-LSTM instead of LSTM?</a:t>
            </a:r>
          </a:p>
          <a:p>
            <a:endParaRPr lang="en-IN" dirty="0">
              <a:latin typeface="Times New Roman" panose="02020603050405020304" pitchFamily="18" charset="0"/>
              <a:cs typeface="Times New Roman" panose="02020603050405020304" pitchFamily="18" charset="0"/>
            </a:endParaRPr>
          </a:p>
          <a:p>
            <a:pPr algn="l" fontAlgn="base"/>
            <a:r>
              <a:rPr lang="en-US" b="0" dirty="0">
                <a:effectLst/>
                <a:latin typeface="Times New Roman" panose="02020603050405020304" pitchFamily="18" charset="0"/>
                <a:cs typeface="Times New Roman" panose="02020603050405020304" pitchFamily="18" charset="0"/>
              </a:rPr>
              <a:t>Bidirectional LSTMs are an extension of traditional LSTMs that can improve model performance on sequence classification problems.</a:t>
            </a:r>
          </a:p>
          <a:p>
            <a:pPr algn="l" fontAlgn="base"/>
            <a:r>
              <a:rPr lang="en-US" b="0" dirty="0">
                <a:effectLst/>
                <a:latin typeface="Times New Roman" panose="02020603050405020304" pitchFamily="18" charset="0"/>
                <a:cs typeface="Times New Roman" panose="02020603050405020304" pitchFamily="18" charset="0"/>
              </a:rPr>
              <a:t>In problems where all timesteps of the input sequence are available, Bidirectional LSTMs train two instead of one LSTMs on the input sequence.</a:t>
            </a:r>
          </a:p>
          <a:p>
            <a:endParaRPr lang="en-IN" dirty="0">
              <a:latin typeface="Times New Roman" panose="02020603050405020304" pitchFamily="18" charset="0"/>
              <a:cs typeface="Times New Roman" panose="02020603050405020304" pitchFamily="18" charset="0"/>
            </a:endParaRPr>
          </a:p>
        </p:txBody>
      </p:sp>
      <p:sp>
        <p:nvSpPr>
          <p:cNvPr id="3" name="Slide Number Placeholder 2">
            <a:extLst>
              <a:ext uri="{FF2B5EF4-FFF2-40B4-BE49-F238E27FC236}">
                <a16:creationId xmlns:a16="http://schemas.microsoft.com/office/drawing/2014/main" id="{E0D00907-CE09-424F-AA69-065FE7C669E2}"/>
              </a:ext>
            </a:extLst>
          </p:cNvPr>
          <p:cNvSpPr>
            <a:spLocks noGrp="1"/>
          </p:cNvSpPr>
          <p:nvPr>
            <p:ph type="sldNum" sz="quarter" idx="12"/>
          </p:nvPr>
        </p:nvSpPr>
        <p:spPr>
          <a:xfrm>
            <a:off x="11640989" y="6243755"/>
            <a:ext cx="315442" cy="396496"/>
          </a:xfrm>
        </p:spPr>
        <p:txBody>
          <a:bodyPr/>
          <a:lstStyle/>
          <a:p>
            <a:fld id="{17990153-12E5-4172-BDAD-66F795F59B1C}" type="slidenum">
              <a:rPr lang="en-IN" smtClean="0"/>
              <a:t>21</a:t>
            </a:fld>
            <a:endParaRPr lang="en-US" dirty="0"/>
          </a:p>
        </p:txBody>
      </p:sp>
    </p:spTree>
    <p:extLst>
      <p:ext uri="{BB962C8B-B14F-4D97-AF65-F5344CB8AC3E}">
        <p14:creationId xmlns:p14="http://schemas.microsoft.com/office/powerpoint/2010/main" val="42202843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7BCB59F5-FBE5-411A-9354-CCD69BE42ACE}"/>
              </a:ext>
            </a:extLst>
          </p:cNvPr>
          <p:cNvPicPr>
            <a:picLocks noGrp="1" noChangeAspect="1"/>
          </p:cNvPicPr>
          <p:nvPr>
            <p:ph idx="1"/>
          </p:nvPr>
        </p:nvPicPr>
        <p:blipFill>
          <a:blip r:embed="rId2"/>
          <a:stretch>
            <a:fillRect/>
          </a:stretch>
        </p:blipFill>
        <p:spPr>
          <a:xfrm>
            <a:off x="1099885" y="57207"/>
            <a:ext cx="8614659" cy="3859023"/>
          </a:xfrm>
          <a:prstGeom prst="rect">
            <a:avLst/>
          </a:prstGeom>
        </p:spPr>
      </p:pic>
      <p:pic>
        <p:nvPicPr>
          <p:cNvPr id="6" name="Picture 5">
            <a:extLst>
              <a:ext uri="{FF2B5EF4-FFF2-40B4-BE49-F238E27FC236}">
                <a16:creationId xmlns:a16="http://schemas.microsoft.com/office/drawing/2014/main" id="{209E857E-C042-48B5-941A-B5419422CC36}"/>
              </a:ext>
            </a:extLst>
          </p:cNvPr>
          <p:cNvPicPr>
            <a:picLocks noChangeAspect="1"/>
          </p:cNvPicPr>
          <p:nvPr/>
        </p:nvPicPr>
        <p:blipFill>
          <a:blip r:embed="rId3"/>
          <a:stretch>
            <a:fillRect/>
          </a:stretch>
        </p:blipFill>
        <p:spPr>
          <a:xfrm>
            <a:off x="2937725" y="4473700"/>
            <a:ext cx="6649244" cy="1954560"/>
          </a:xfrm>
          <a:prstGeom prst="rect">
            <a:avLst/>
          </a:prstGeom>
        </p:spPr>
      </p:pic>
      <p:sp>
        <p:nvSpPr>
          <p:cNvPr id="2" name="Slide Number Placeholder 1">
            <a:extLst>
              <a:ext uri="{FF2B5EF4-FFF2-40B4-BE49-F238E27FC236}">
                <a16:creationId xmlns:a16="http://schemas.microsoft.com/office/drawing/2014/main" id="{89537755-1DC9-4AF8-9798-A7E7465A62E2}"/>
              </a:ext>
            </a:extLst>
          </p:cNvPr>
          <p:cNvSpPr>
            <a:spLocks noGrp="1"/>
          </p:cNvSpPr>
          <p:nvPr>
            <p:ph type="sldNum" sz="quarter" idx="12"/>
          </p:nvPr>
        </p:nvSpPr>
        <p:spPr>
          <a:xfrm>
            <a:off x="11182604" y="6245697"/>
            <a:ext cx="753545" cy="365125"/>
          </a:xfrm>
        </p:spPr>
        <p:txBody>
          <a:bodyPr/>
          <a:lstStyle/>
          <a:p>
            <a:fld id="{17990153-12E5-4172-BDAD-66F795F59B1C}" type="slidenum">
              <a:rPr lang="en-IN" smtClean="0"/>
              <a:t>22</a:t>
            </a:fld>
            <a:endParaRPr lang="en-US"/>
          </a:p>
        </p:txBody>
      </p:sp>
    </p:spTree>
    <p:extLst>
      <p:ext uri="{BB962C8B-B14F-4D97-AF65-F5344CB8AC3E}">
        <p14:creationId xmlns:p14="http://schemas.microsoft.com/office/powerpoint/2010/main" val="3820979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Rounded Corners 11">
            <a:extLst>
              <a:ext uri="{FF2B5EF4-FFF2-40B4-BE49-F238E27FC236}">
                <a16:creationId xmlns:a16="http://schemas.microsoft.com/office/drawing/2014/main" id="{5D9CC7B0-4340-42A0-8C08-B1927D48327A}"/>
              </a:ext>
            </a:extLst>
          </p:cNvPr>
          <p:cNvSpPr/>
          <p:nvPr/>
        </p:nvSpPr>
        <p:spPr>
          <a:xfrm>
            <a:off x="3024036" y="117991"/>
            <a:ext cx="5756169" cy="4444181"/>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pic>
        <p:nvPicPr>
          <p:cNvPr id="5" name="Content Placeholder 4" descr="Chart, treemap chart&#10;&#10;Description automatically generated">
            <a:extLst>
              <a:ext uri="{FF2B5EF4-FFF2-40B4-BE49-F238E27FC236}">
                <a16:creationId xmlns:a16="http://schemas.microsoft.com/office/drawing/2014/main" id="{3B992C3A-A7C9-4ABD-A7EE-F791C45BF7F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48280" y="242991"/>
            <a:ext cx="5307679" cy="4194180"/>
          </a:xfrm>
        </p:spPr>
      </p:pic>
      <p:sp>
        <p:nvSpPr>
          <p:cNvPr id="10" name="Rectangle: Rounded Corners 9">
            <a:extLst>
              <a:ext uri="{FF2B5EF4-FFF2-40B4-BE49-F238E27FC236}">
                <a16:creationId xmlns:a16="http://schemas.microsoft.com/office/drawing/2014/main" id="{6DEE61E0-8655-406F-835A-E9678F288CE6}"/>
              </a:ext>
            </a:extLst>
          </p:cNvPr>
          <p:cNvSpPr/>
          <p:nvPr/>
        </p:nvSpPr>
        <p:spPr>
          <a:xfrm>
            <a:off x="1032152" y="4973210"/>
            <a:ext cx="4030329" cy="2659622"/>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pic>
        <p:nvPicPr>
          <p:cNvPr id="7" name="Picture 6" descr="Chart, line chart&#10;&#10;Description automatically generated">
            <a:extLst>
              <a:ext uri="{FF2B5EF4-FFF2-40B4-BE49-F238E27FC236}">
                <a16:creationId xmlns:a16="http://schemas.microsoft.com/office/drawing/2014/main" id="{4FC9B2C5-8493-480B-B4DF-CB805FFE82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327" y="6407792"/>
            <a:ext cx="3519844" cy="2630421"/>
          </a:xfrm>
          <a:prstGeom prst="rect">
            <a:avLst/>
          </a:prstGeom>
        </p:spPr>
      </p:pic>
      <p:sp>
        <p:nvSpPr>
          <p:cNvPr id="11" name="Rectangle: Rounded Corners 10">
            <a:extLst>
              <a:ext uri="{FF2B5EF4-FFF2-40B4-BE49-F238E27FC236}">
                <a16:creationId xmlns:a16="http://schemas.microsoft.com/office/drawing/2014/main" id="{689467AD-0819-44E2-8781-D9B8253E850B}"/>
              </a:ext>
            </a:extLst>
          </p:cNvPr>
          <p:cNvSpPr/>
          <p:nvPr/>
        </p:nvSpPr>
        <p:spPr>
          <a:xfrm>
            <a:off x="9318249" y="5741490"/>
            <a:ext cx="4012043" cy="2571131"/>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2" name="Slide Number Placeholder 1">
            <a:extLst>
              <a:ext uri="{FF2B5EF4-FFF2-40B4-BE49-F238E27FC236}">
                <a16:creationId xmlns:a16="http://schemas.microsoft.com/office/drawing/2014/main" id="{73454C37-20DC-448B-B9BF-7CAA6A6D4C25}"/>
              </a:ext>
            </a:extLst>
          </p:cNvPr>
          <p:cNvSpPr>
            <a:spLocks noGrp="1"/>
          </p:cNvSpPr>
          <p:nvPr>
            <p:ph type="sldNum" sz="quarter" idx="12"/>
          </p:nvPr>
        </p:nvSpPr>
        <p:spPr>
          <a:xfrm>
            <a:off x="11264433" y="6357983"/>
            <a:ext cx="753545" cy="365125"/>
          </a:xfrm>
        </p:spPr>
        <p:txBody>
          <a:bodyPr/>
          <a:lstStyle/>
          <a:p>
            <a:fld id="{17990153-12E5-4172-BDAD-66F795F59B1C}" type="slidenum">
              <a:rPr lang="en-IN" smtClean="0"/>
              <a:t>23</a:t>
            </a:fld>
            <a:endParaRPr lang="en-US" dirty="0"/>
          </a:p>
        </p:txBody>
      </p:sp>
    </p:spTree>
    <p:extLst>
      <p:ext uri="{BB962C8B-B14F-4D97-AF65-F5344CB8AC3E}">
        <p14:creationId xmlns:p14="http://schemas.microsoft.com/office/powerpoint/2010/main" val="40762429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FEF99D-F365-4BAB-A987-61E738E61F37}"/>
              </a:ext>
            </a:extLst>
          </p:cNvPr>
          <p:cNvSpPr>
            <a:spLocks noGrp="1"/>
          </p:cNvSpPr>
          <p:nvPr>
            <p:ph type="title"/>
          </p:nvPr>
        </p:nvSpPr>
        <p:spPr/>
        <p:txBody>
          <a:bodyPr/>
          <a:lstStyle/>
          <a:p>
            <a:r>
              <a:rPr lang="en-CA" dirty="0"/>
              <a:t>Modeling using Universal Sentence Encoder</a:t>
            </a:r>
            <a:endParaRPr lang="en-IN" dirty="0"/>
          </a:p>
        </p:txBody>
      </p:sp>
      <p:sp>
        <p:nvSpPr>
          <p:cNvPr id="3" name="Content Placeholder 2">
            <a:extLst>
              <a:ext uri="{FF2B5EF4-FFF2-40B4-BE49-F238E27FC236}">
                <a16:creationId xmlns:a16="http://schemas.microsoft.com/office/drawing/2014/main" id="{F1F51653-909C-405E-8D30-8888180F72AA}"/>
              </a:ext>
            </a:extLst>
          </p:cNvPr>
          <p:cNvSpPr>
            <a:spLocks noGrp="1"/>
          </p:cNvSpPr>
          <p:nvPr>
            <p:ph idx="1"/>
          </p:nvPr>
        </p:nvSpPr>
        <p:spPr/>
        <p:txBody>
          <a:bodyPr/>
          <a:lstStyle/>
          <a:p>
            <a:pPr algn="just"/>
            <a:r>
              <a:rPr lang="en-US" b="0" i="0" dirty="0">
                <a:solidFill>
                  <a:schemeClr val="tx1"/>
                </a:solidFill>
                <a:effectLst/>
                <a:latin typeface="Times New Roman" panose="02020603050405020304" pitchFamily="18" charset="0"/>
                <a:cs typeface="Times New Roman" panose="02020603050405020304" pitchFamily="18" charset="0"/>
              </a:rPr>
              <a:t>The main difference between the embedding layer we created, and the Universal Sentence Encoder is that rather than create a word-level embedding, the Universal Sentence Encoder, as you might've guessed, creates a whole sentence-level embedding.</a:t>
            </a:r>
          </a:p>
          <a:p>
            <a:pPr algn="just"/>
            <a:endParaRPr lang="en-IN" dirty="0">
              <a:solidFill>
                <a:schemeClr val="tx1"/>
              </a:solidFill>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9F3AED2F-0786-4160-B95F-BC53523DB363}"/>
              </a:ext>
            </a:extLst>
          </p:cNvPr>
          <p:cNvPicPr>
            <a:picLocks noChangeAspect="1"/>
          </p:cNvPicPr>
          <p:nvPr/>
        </p:nvPicPr>
        <p:blipFill>
          <a:blip r:embed="rId2"/>
          <a:stretch>
            <a:fillRect/>
          </a:stretch>
        </p:blipFill>
        <p:spPr>
          <a:xfrm>
            <a:off x="1369677" y="3065687"/>
            <a:ext cx="9441998" cy="3086367"/>
          </a:xfrm>
          <a:prstGeom prst="rect">
            <a:avLst/>
          </a:prstGeom>
        </p:spPr>
      </p:pic>
      <p:sp>
        <p:nvSpPr>
          <p:cNvPr id="4" name="Slide Number Placeholder 3">
            <a:extLst>
              <a:ext uri="{FF2B5EF4-FFF2-40B4-BE49-F238E27FC236}">
                <a16:creationId xmlns:a16="http://schemas.microsoft.com/office/drawing/2014/main" id="{8EFF1204-E70F-4A0B-838B-3DE1E61CC261}"/>
              </a:ext>
            </a:extLst>
          </p:cNvPr>
          <p:cNvSpPr>
            <a:spLocks noGrp="1"/>
          </p:cNvSpPr>
          <p:nvPr>
            <p:ph type="sldNum" sz="quarter" idx="12"/>
          </p:nvPr>
        </p:nvSpPr>
        <p:spPr>
          <a:xfrm>
            <a:off x="11602065" y="6306062"/>
            <a:ext cx="320715" cy="365125"/>
          </a:xfrm>
        </p:spPr>
        <p:txBody>
          <a:bodyPr/>
          <a:lstStyle/>
          <a:p>
            <a:fld id="{17990153-12E5-4172-BDAD-66F795F59B1C}" type="slidenum">
              <a:rPr lang="en-IN" smtClean="0"/>
              <a:t>24</a:t>
            </a:fld>
            <a:endParaRPr lang="en-US" dirty="0"/>
          </a:p>
        </p:txBody>
      </p:sp>
    </p:spTree>
    <p:extLst>
      <p:ext uri="{BB962C8B-B14F-4D97-AF65-F5344CB8AC3E}">
        <p14:creationId xmlns:p14="http://schemas.microsoft.com/office/powerpoint/2010/main" val="28896010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D74C48D-E79F-469D-970F-7863BEAAE718}"/>
              </a:ext>
            </a:extLst>
          </p:cNvPr>
          <p:cNvPicPr>
            <a:picLocks noChangeAspect="1"/>
          </p:cNvPicPr>
          <p:nvPr/>
        </p:nvPicPr>
        <p:blipFill>
          <a:blip r:embed="rId2"/>
          <a:stretch>
            <a:fillRect/>
          </a:stretch>
        </p:blipFill>
        <p:spPr>
          <a:xfrm>
            <a:off x="1536738" y="546497"/>
            <a:ext cx="9472481" cy="1242168"/>
          </a:xfrm>
          <a:prstGeom prst="rect">
            <a:avLst/>
          </a:prstGeom>
        </p:spPr>
      </p:pic>
      <p:pic>
        <p:nvPicPr>
          <p:cNvPr id="7" name="Picture 6">
            <a:extLst>
              <a:ext uri="{FF2B5EF4-FFF2-40B4-BE49-F238E27FC236}">
                <a16:creationId xmlns:a16="http://schemas.microsoft.com/office/drawing/2014/main" id="{C69E1CE4-338B-464D-86C1-A16D87FCD256}"/>
              </a:ext>
            </a:extLst>
          </p:cNvPr>
          <p:cNvPicPr>
            <a:picLocks noChangeAspect="1"/>
          </p:cNvPicPr>
          <p:nvPr/>
        </p:nvPicPr>
        <p:blipFill>
          <a:blip r:embed="rId3"/>
          <a:stretch>
            <a:fillRect/>
          </a:stretch>
        </p:blipFill>
        <p:spPr>
          <a:xfrm>
            <a:off x="1536739" y="1984857"/>
            <a:ext cx="9472481" cy="4519614"/>
          </a:xfrm>
          <a:prstGeom prst="rect">
            <a:avLst/>
          </a:prstGeom>
        </p:spPr>
      </p:pic>
      <p:sp>
        <p:nvSpPr>
          <p:cNvPr id="2" name="Slide Number Placeholder 1">
            <a:extLst>
              <a:ext uri="{FF2B5EF4-FFF2-40B4-BE49-F238E27FC236}">
                <a16:creationId xmlns:a16="http://schemas.microsoft.com/office/drawing/2014/main" id="{80CBE730-4394-4188-A34B-B2A5F5A6F7E3}"/>
              </a:ext>
            </a:extLst>
          </p:cNvPr>
          <p:cNvSpPr>
            <a:spLocks noGrp="1"/>
          </p:cNvSpPr>
          <p:nvPr>
            <p:ph type="sldNum" sz="quarter" idx="12"/>
          </p:nvPr>
        </p:nvSpPr>
        <p:spPr>
          <a:xfrm>
            <a:off x="11153108" y="6321908"/>
            <a:ext cx="753545" cy="365125"/>
          </a:xfrm>
        </p:spPr>
        <p:txBody>
          <a:bodyPr/>
          <a:lstStyle/>
          <a:p>
            <a:fld id="{17990153-12E5-4172-BDAD-66F795F59B1C}" type="slidenum">
              <a:rPr lang="en-IN" smtClean="0"/>
              <a:t>25</a:t>
            </a:fld>
            <a:endParaRPr lang="en-US"/>
          </a:p>
        </p:txBody>
      </p:sp>
    </p:spTree>
    <p:extLst>
      <p:ext uri="{BB962C8B-B14F-4D97-AF65-F5344CB8AC3E}">
        <p14:creationId xmlns:p14="http://schemas.microsoft.com/office/powerpoint/2010/main" val="6918870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29E753-8462-413B-8C21-2909482C31BA}"/>
              </a:ext>
            </a:extLst>
          </p:cNvPr>
          <p:cNvSpPr>
            <a:spLocks noGrp="1"/>
          </p:cNvSpPr>
          <p:nvPr>
            <p:ph type="title"/>
          </p:nvPr>
        </p:nvSpPr>
        <p:spPr/>
        <p:txBody>
          <a:bodyPr>
            <a:noAutofit/>
          </a:bodyPr>
          <a:lstStyle/>
          <a:p>
            <a:r>
              <a:rPr lang="en-CA" dirty="0"/>
              <a:t>Evaluating our Models performance and comparing it with the Bi-LSTM baseline model</a:t>
            </a:r>
            <a:endParaRPr lang="en-IN" dirty="0"/>
          </a:p>
        </p:txBody>
      </p:sp>
      <p:pic>
        <p:nvPicPr>
          <p:cNvPr id="5" name="Content Placeholder 4">
            <a:extLst>
              <a:ext uri="{FF2B5EF4-FFF2-40B4-BE49-F238E27FC236}">
                <a16:creationId xmlns:a16="http://schemas.microsoft.com/office/drawing/2014/main" id="{42461AF8-6058-4504-9F08-2E951AA28E03}"/>
              </a:ext>
            </a:extLst>
          </p:cNvPr>
          <p:cNvPicPr>
            <a:picLocks noGrp="1" noChangeAspect="1"/>
          </p:cNvPicPr>
          <p:nvPr>
            <p:ph idx="1"/>
          </p:nvPr>
        </p:nvPicPr>
        <p:blipFill>
          <a:blip r:embed="rId2"/>
          <a:stretch>
            <a:fillRect/>
          </a:stretch>
        </p:blipFill>
        <p:spPr>
          <a:xfrm>
            <a:off x="3161610" y="3756433"/>
            <a:ext cx="5630126" cy="2616819"/>
          </a:xfrm>
        </p:spPr>
      </p:pic>
      <p:pic>
        <p:nvPicPr>
          <p:cNvPr id="7" name="Picture 6">
            <a:extLst>
              <a:ext uri="{FF2B5EF4-FFF2-40B4-BE49-F238E27FC236}">
                <a16:creationId xmlns:a16="http://schemas.microsoft.com/office/drawing/2014/main" id="{81E762F6-76E7-446F-9AFB-04AA7DFF1990}"/>
              </a:ext>
            </a:extLst>
          </p:cNvPr>
          <p:cNvPicPr>
            <a:picLocks noChangeAspect="1"/>
          </p:cNvPicPr>
          <p:nvPr/>
        </p:nvPicPr>
        <p:blipFill>
          <a:blip r:embed="rId3"/>
          <a:stretch>
            <a:fillRect/>
          </a:stretch>
        </p:blipFill>
        <p:spPr>
          <a:xfrm>
            <a:off x="2104010" y="1907483"/>
            <a:ext cx="7973332" cy="1521517"/>
          </a:xfrm>
          <a:prstGeom prst="rect">
            <a:avLst/>
          </a:prstGeom>
        </p:spPr>
      </p:pic>
      <p:sp>
        <p:nvSpPr>
          <p:cNvPr id="3" name="Slide Number Placeholder 2">
            <a:extLst>
              <a:ext uri="{FF2B5EF4-FFF2-40B4-BE49-F238E27FC236}">
                <a16:creationId xmlns:a16="http://schemas.microsoft.com/office/drawing/2014/main" id="{C113D1B3-A225-4ACD-AD1C-0073605166C8}"/>
              </a:ext>
            </a:extLst>
          </p:cNvPr>
          <p:cNvSpPr>
            <a:spLocks noGrp="1"/>
          </p:cNvSpPr>
          <p:nvPr>
            <p:ph type="sldNum" sz="quarter" idx="12"/>
          </p:nvPr>
        </p:nvSpPr>
        <p:spPr>
          <a:xfrm>
            <a:off x="11631560" y="6373252"/>
            <a:ext cx="334085" cy="365125"/>
          </a:xfrm>
        </p:spPr>
        <p:txBody>
          <a:bodyPr/>
          <a:lstStyle/>
          <a:p>
            <a:fld id="{17990153-12E5-4172-BDAD-66F795F59B1C}" type="slidenum">
              <a:rPr lang="en-IN" smtClean="0"/>
              <a:t>26</a:t>
            </a:fld>
            <a:endParaRPr lang="en-US" dirty="0"/>
          </a:p>
        </p:txBody>
      </p:sp>
    </p:spTree>
    <p:extLst>
      <p:ext uri="{BB962C8B-B14F-4D97-AF65-F5344CB8AC3E}">
        <p14:creationId xmlns:p14="http://schemas.microsoft.com/office/powerpoint/2010/main" val="37258205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Rounded Corners 11">
            <a:extLst>
              <a:ext uri="{FF2B5EF4-FFF2-40B4-BE49-F238E27FC236}">
                <a16:creationId xmlns:a16="http://schemas.microsoft.com/office/drawing/2014/main" id="{1DA13FAB-EB80-4000-9304-11406D7BED6F}"/>
              </a:ext>
            </a:extLst>
          </p:cNvPr>
          <p:cNvSpPr/>
          <p:nvPr/>
        </p:nvSpPr>
        <p:spPr>
          <a:xfrm>
            <a:off x="2487562" y="0"/>
            <a:ext cx="6980904" cy="4581832"/>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11" name="Rectangle: Rounded Corners 10">
            <a:extLst>
              <a:ext uri="{FF2B5EF4-FFF2-40B4-BE49-F238E27FC236}">
                <a16:creationId xmlns:a16="http://schemas.microsoft.com/office/drawing/2014/main" id="{CC0FC504-881D-4487-A98C-8A90D9E71B0D}"/>
              </a:ext>
            </a:extLst>
          </p:cNvPr>
          <p:cNvSpPr/>
          <p:nvPr/>
        </p:nvSpPr>
        <p:spPr>
          <a:xfrm>
            <a:off x="8263668" y="4136222"/>
            <a:ext cx="3682526" cy="2561304"/>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pic>
        <p:nvPicPr>
          <p:cNvPr id="5" name="Content Placeholder 4" descr="Chart, line chart&#10;&#10;Description automatically generated">
            <a:extLst>
              <a:ext uri="{FF2B5EF4-FFF2-40B4-BE49-F238E27FC236}">
                <a16:creationId xmlns:a16="http://schemas.microsoft.com/office/drawing/2014/main" id="{D9728AD8-292B-47CC-81DF-D54C9D290F1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263668" y="4136222"/>
            <a:ext cx="3580514" cy="2633288"/>
          </a:xfrm>
        </p:spPr>
      </p:pic>
      <p:pic>
        <p:nvPicPr>
          <p:cNvPr id="7" name="Picture 6" descr="Chart, treemap chart&#10;&#10;Description automatically generated">
            <a:extLst>
              <a:ext uri="{FF2B5EF4-FFF2-40B4-BE49-F238E27FC236}">
                <a16:creationId xmlns:a16="http://schemas.microsoft.com/office/drawing/2014/main" id="{CAE4DE3C-27B7-4307-BDCF-A757E72C25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17109" y="88490"/>
            <a:ext cx="5957781" cy="4411672"/>
          </a:xfrm>
          <a:prstGeom prst="rect">
            <a:avLst/>
          </a:prstGeom>
        </p:spPr>
      </p:pic>
      <p:sp>
        <p:nvSpPr>
          <p:cNvPr id="10" name="Rectangle: Rounded Corners 9">
            <a:extLst>
              <a:ext uri="{FF2B5EF4-FFF2-40B4-BE49-F238E27FC236}">
                <a16:creationId xmlns:a16="http://schemas.microsoft.com/office/drawing/2014/main" id="{B3AC82CD-E41B-4246-820B-AB91A97C8014}"/>
              </a:ext>
            </a:extLst>
          </p:cNvPr>
          <p:cNvSpPr/>
          <p:nvPr/>
        </p:nvSpPr>
        <p:spPr>
          <a:xfrm>
            <a:off x="347818" y="4208206"/>
            <a:ext cx="3830892" cy="2561304"/>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pic>
        <p:nvPicPr>
          <p:cNvPr id="9" name="Picture 8" descr="Chart, line chart&#10;&#10;Description automatically generated">
            <a:extLst>
              <a:ext uri="{FF2B5EF4-FFF2-40B4-BE49-F238E27FC236}">
                <a16:creationId xmlns:a16="http://schemas.microsoft.com/office/drawing/2014/main" id="{381C0CFF-EBA2-4CBC-8F07-C92E425BE9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7818" y="4136222"/>
            <a:ext cx="3580514" cy="2633288"/>
          </a:xfrm>
          <a:prstGeom prst="rect">
            <a:avLst/>
          </a:prstGeom>
        </p:spPr>
      </p:pic>
      <p:sp>
        <p:nvSpPr>
          <p:cNvPr id="2" name="Slide Number Placeholder 1">
            <a:extLst>
              <a:ext uri="{FF2B5EF4-FFF2-40B4-BE49-F238E27FC236}">
                <a16:creationId xmlns:a16="http://schemas.microsoft.com/office/drawing/2014/main" id="{3B1DB133-0488-4D79-B713-E3CE63DA7A9F}"/>
              </a:ext>
            </a:extLst>
          </p:cNvPr>
          <p:cNvSpPr>
            <a:spLocks noGrp="1"/>
          </p:cNvSpPr>
          <p:nvPr>
            <p:ph type="sldNum" sz="quarter" idx="12"/>
          </p:nvPr>
        </p:nvSpPr>
        <p:spPr>
          <a:xfrm>
            <a:off x="11349753" y="6492875"/>
            <a:ext cx="753545" cy="365125"/>
          </a:xfrm>
        </p:spPr>
        <p:txBody>
          <a:bodyPr/>
          <a:lstStyle/>
          <a:p>
            <a:fld id="{17990153-12E5-4172-BDAD-66F795F59B1C}" type="slidenum">
              <a:rPr lang="en-IN" smtClean="0"/>
              <a:t>27</a:t>
            </a:fld>
            <a:endParaRPr lang="en-US" dirty="0"/>
          </a:p>
        </p:txBody>
      </p:sp>
    </p:spTree>
    <p:extLst>
      <p:ext uri="{BB962C8B-B14F-4D97-AF65-F5344CB8AC3E}">
        <p14:creationId xmlns:p14="http://schemas.microsoft.com/office/powerpoint/2010/main" val="40398822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5CB840F-8E41-4CA5-B79B-25CC80AD23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2C0E67D-0256-43A8-926C-7EAA39A1196A}"/>
              </a:ext>
            </a:extLst>
          </p:cNvPr>
          <p:cNvSpPr>
            <a:spLocks noGrp="1"/>
          </p:cNvSpPr>
          <p:nvPr>
            <p:ph type="title"/>
          </p:nvPr>
        </p:nvSpPr>
        <p:spPr>
          <a:xfrm>
            <a:off x="1080944" y="386843"/>
            <a:ext cx="10596706" cy="479382"/>
          </a:xfrm>
        </p:spPr>
        <p:txBody>
          <a:bodyPr anchor="b">
            <a:noAutofit/>
          </a:bodyPr>
          <a:lstStyle/>
          <a:p>
            <a:r>
              <a:rPr lang="en-CA" b="1" dirty="0">
                <a:ln>
                  <a:solidFill>
                    <a:srgbClr val="404040">
                      <a:alpha val="10000"/>
                    </a:srgbClr>
                  </a:solidFill>
                </a:ln>
                <a:solidFill>
                  <a:srgbClr val="DADADA"/>
                </a:solidFill>
                <a:cs typeface="Times New Roman" panose="02020603050405020304" pitchFamily="18" charset="0"/>
              </a:rPr>
              <a:t>Our Experiments</a:t>
            </a:r>
            <a:endParaRPr lang="en-IN" b="1" dirty="0">
              <a:ln>
                <a:solidFill>
                  <a:srgbClr val="404040">
                    <a:alpha val="10000"/>
                  </a:srgbClr>
                </a:solidFill>
              </a:ln>
              <a:solidFill>
                <a:srgbClr val="DADADA"/>
              </a:solidFill>
              <a:cs typeface="Times New Roman" panose="02020603050405020304" pitchFamily="18" charset="0"/>
            </a:endParaRPr>
          </a:p>
        </p:txBody>
      </p:sp>
      <p:sp>
        <p:nvSpPr>
          <p:cNvPr id="3" name="Content Placeholder 2">
            <a:extLst>
              <a:ext uri="{FF2B5EF4-FFF2-40B4-BE49-F238E27FC236}">
                <a16:creationId xmlns:a16="http://schemas.microsoft.com/office/drawing/2014/main" id="{512DE3C5-81B6-4B1B-8DC2-97EEF0D598AB}"/>
              </a:ext>
            </a:extLst>
          </p:cNvPr>
          <p:cNvSpPr>
            <a:spLocks noGrp="1"/>
          </p:cNvSpPr>
          <p:nvPr>
            <p:ph idx="1"/>
          </p:nvPr>
        </p:nvSpPr>
        <p:spPr>
          <a:xfrm>
            <a:off x="108155" y="1188613"/>
            <a:ext cx="4444180" cy="4886632"/>
          </a:xfrm>
        </p:spPr>
        <p:txBody>
          <a:bodyPr anchor="t">
            <a:normAutofit/>
          </a:bodyPr>
          <a:lstStyle/>
          <a:p>
            <a:pPr algn="just">
              <a:lnSpc>
                <a:spcPct val="90000"/>
              </a:lnSpc>
            </a:pPr>
            <a:r>
              <a:rPr lang="en-US" b="1" i="0" u="sng" dirty="0">
                <a:ln>
                  <a:solidFill>
                    <a:srgbClr val="404040">
                      <a:alpha val="10000"/>
                    </a:srgbClr>
                  </a:solidFill>
                </a:ln>
                <a:solidFill>
                  <a:schemeClr val="bg1"/>
                </a:solidFill>
                <a:effectLst/>
                <a:latin typeface="Times New Roman" panose="02020603050405020304" pitchFamily="18" charset="0"/>
                <a:cs typeface="Times New Roman" panose="02020603050405020304" pitchFamily="18" charset="0"/>
              </a:rPr>
              <a:t>Finding the most wrong examples</a:t>
            </a:r>
          </a:p>
          <a:p>
            <a:pPr lvl="1" algn="just">
              <a:lnSpc>
                <a:spcPct val="90000"/>
              </a:lnSpc>
            </a:pPr>
            <a:r>
              <a:rPr lang="en-US" b="0" i="0" dirty="0">
                <a:ln>
                  <a:solidFill>
                    <a:srgbClr val="404040">
                      <a:alpha val="10000"/>
                    </a:srgbClr>
                  </a:solidFill>
                </a:ln>
                <a:solidFill>
                  <a:schemeClr val="bg1"/>
                </a:solidFill>
                <a:effectLst/>
                <a:latin typeface="Times New Roman" panose="02020603050405020304" pitchFamily="18" charset="0"/>
                <a:cs typeface="Times New Roman" panose="02020603050405020304" pitchFamily="18" charset="0"/>
              </a:rPr>
              <a:t>We mentioned before that if many of our modelling experiments are returning similar results, despite using different kinds of models, it's a good idea to return to the data and inspect why this might be.</a:t>
            </a:r>
          </a:p>
          <a:p>
            <a:pPr lvl="1" algn="just">
              <a:lnSpc>
                <a:spcPct val="90000"/>
              </a:lnSpc>
            </a:pPr>
            <a:r>
              <a:rPr lang="en-US" b="0" i="0" dirty="0">
                <a:ln>
                  <a:solidFill>
                    <a:srgbClr val="404040">
                      <a:alpha val="10000"/>
                    </a:srgbClr>
                  </a:solidFill>
                </a:ln>
                <a:solidFill>
                  <a:schemeClr val="bg1"/>
                </a:solidFill>
                <a:effectLst/>
                <a:latin typeface="Times New Roman" panose="02020603050405020304" pitchFamily="18" charset="0"/>
                <a:cs typeface="Times New Roman" panose="02020603050405020304" pitchFamily="18" charset="0"/>
              </a:rPr>
              <a:t>One of the best ways to inspect your data is to sort your model's predictions and find the samples it got </a:t>
            </a:r>
            <a:r>
              <a:rPr lang="en-US" b="0" i="1" dirty="0">
                <a:ln>
                  <a:solidFill>
                    <a:srgbClr val="404040">
                      <a:alpha val="10000"/>
                    </a:srgbClr>
                  </a:solidFill>
                </a:ln>
                <a:solidFill>
                  <a:schemeClr val="bg1"/>
                </a:solidFill>
                <a:effectLst/>
                <a:latin typeface="Times New Roman" panose="02020603050405020304" pitchFamily="18" charset="0"/>
                <a:cs typeface="Times New Roman" panose="02020603050405020304" pitchFamily="18" charset="0"/>
              </a:rPr>
              <a:t>most</a:t>
            </a:r>
            <a:r>
              <a:rPr lang="en-US" b="0" i="0" dirty="0">
                <a:ln>
                  <a:solidFill>
                    <a:srgbClr val="404040">
                      <a:alpha val="10000"/>
                    </a:srgbClr>
                  </a:solidFill>
                </a:ln>
                <a:solidFill>
                  <a:schemeClr val="bg1"/>
                </a:solidFill>
                <a:effectLst/>
                <a:latin typeface="Times New Roman" panose="02020603050405020304" pitchFamily="18" charset="0"/>
                <a:cs typeface="Times New Roman" panose="02020603050405020304" pitchFamily="18" charset="0"/>
              </a:rPr>
              <a:t> wrong, meaning, what predictions had a high prediction probability but turned out to be wrong.</a:t>
            </a:r>
          </a:p>
          <a:p>
            <a:pPr>
              <a:lnSpc>
                <a:spcPct val="90000"/>
              </a:lnSpc>
            </a:pPr>
            <a:endParaRPr lang="en-IN" sz="1400" dirty="0">
              <a:ln>
                <a:solidFill>
                  <a:srgbClr val="404040">
                    <a:alpha val="10000"/>
                  </a:srgbClr>
                </a:solidFill>
              </a:ln>
              <a:solidFill>
                <a:schemeClr val="bg1"/>
              </a:solidFill>
            </a:endParaRPr>
          </a:p>
        </p:txBody>
      </p:sp>
      <p:pic>
        <p:nvPicPr>
          <p:cNvPr id="5" name="Picture 4">
            <a:extLst>
              <a:ext uri="{FF2B5EF4-FFF2-40B4-BE49-F238E27FC236}">
                <a16:creationId xmlns:a16="http://schemas.microsoft.com/office/drawing/2014/main" id="{6FC379A3-BADF-4AB1-9736-1522EF58745C}"/>
              </a:ext>
            </a:extLst>
          </p:cNvPr>
          <p:cNvPicPr>
            <a:picLocks noChangeAspect="1"/>
          </p:cNvPicPr>
          <p:nvPr/>
        </p:nvPicPr>
        <p:blipFill>
          <a:blip r:embed="rId2"/>
          <a:stretch>
            <a:fillRect/>
          </a:stretch>
        </p:blipFill>
        <p:spPr>
          <a:xfrm>
            <a:off x="4906339" y="1942809"/>
            <a:ext cx="6642193" cy="2972381"/>
          </a:xfrm>
          <a:prstGeom prst="rect">
            <a:avLst/>
          </a:prstGeom>
        </p:spPr>
      </p:pic>
      <p:sp>
        <p:nvSpPr>
          <p:cNvPr id="4" name="Slide Number Placeholder 3">
            <a:extLst>
              <a:ext uri="{FF2B5EF4-FFF2-40B4-BE49-F238E27FC236}">
                <a16:creationId xmlns:a16="http://schemas.microsoft.com/office/drawing/2014/main" id="{7D413A67-9C0B-443F-8686-72698F89DA57}"/>
              </a:ext>
            </a:extLst>
          </p:cNvPr>
          <p:cNvSpPr>
            <a:spLocks noGrp="1"/>
          </p:cNvSpPr>
          <p:nvPr>
            <p:ph type="sldNum" sz="quarter" idx="12"/>
          </p:nvPr>
        </p:nvSpPr>
        <p:spPr>
          <a:xfrm>
            <a:off x="11548532" y="6288594"/>
            <a:ext cx="376772" cy="365125"/>
          </a:xfrm>
        </p:spPr>
        <p:txBody>
          <a:bodyPr/>
          <a:lstStyle/>
          <a:p>
            <a:fld id="{17990153-12E5-4172-BDAD-66F795F59B1C}" type="slidenum">
              <a:rPr lang="en-IN" smtClean="0">
                <a:solidFill>
                  <a:schemeClr val="bg1"/>
                </a:solidFill>
              </a:rPr>
              <a:t>28</a:t>
            </a:fld>
            <a:endParaRPr lang="en-US" dirty="0">
              <a:solidFill>
                <a:schemeClr val="bg1"/>
              </a:solidFill>
            </a:endParaRPr>
          </a:p>
        </p:txBody>
      </p:sp>
    </p:spTree>
    <p:extLst>
      <p:ext uri="{BB962C8B-B14F-4D97-AF65-F5344CB8AC3E}">
        <p14:creationId xmlns:p14="http://schemas.microsoft.com/office/powerpoint/2010/main" val="2630744806"/>
      </p:ext>
    </p:extLst>
  </p:cSld>
  <p:clrMapOvr>
    <a:overrideClrMapping bg1="lt1" tx1="dk1" bg2="lt2" tx2="dk2" accent1="accent1" accent2="accent2" accent3="accent3" accent4="accent4" accent5="accent5" accent6="accent6" hlink="hlink" folHlink="folHlink"/>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CD649C-879F-43FC-93CC-3D2463A18CBC}"/>
              </a:ext>
            </a:extLst>
          </p:cNvPr>
          <p:cNvSpPr>
            <a:spLocks noGrp="1"/>
          </p:cNvSpPr>
          <p:nvPr>
            <p:ph type="title"/>
          </p:nvPr>
        </p:nvSpPr>
        <p:spPr>
          <a:xfrm>
            <a:off x="913795" y="294967"/>
            <a:ext cx="10640029" cy="639097"/>
          </a:xfrm>
        </p:spPr>
        <p:txBody>
          <a:bodyPr>
            <a:noAutofit/>
          </a:bodyPr>
          <a:lstStyle/>
          <a:p>
            <a:r>
              <a:rPr lang="en-US" b="1" i="0" dirty="0">
                <a:solidFill>
                  <a:schemeClr val="tx1"/>
                </a:solidFill>
                <a:effectLst/>
                <a:cs typeface="Times New Roman" panose="02020603050405020304" pitchFamily="18" charset="0"/>
              </a:rPr>
              <a:t>Making predictions on the new data</a:t>
            </a:r>
            <a:endParaRPr lang="en-IN" dirty="0">
              <a:solidFill>
                <a:schemeClr val="tx1"/>
              </a:solidFill>
              <a:cs typeface="Times New Roman" panose="02020603050405020304" pitchFamily="18" charset="0"/>
            </a:endParaRPr>
          </a:p>
        </p:txBody>
      </p:sp>
      <p:pic>
        <p:nvPicPr>
          <p:cNvPr id="5" name="Content Placeholder 4">
            <a:extLst>
              <a:ext uri="{FF2B5EF4-FFF2-40B4-BE49-F238E27FC236}">
                <a16:creationId xmlns:a16="http://schemas.microsoft.com/office/drawing/2014/main" id="{539B8596-1565-4397-A390-F0BB9F6A3815}"/>
              </a:ext>
            </a:extLst>
          </p:cNvPr>
          <p:cNvPicPr>
            <a:picLocks noGrp="1" noChangeAspect="1"/>
          </p:cNvPicPr>
          <p:nvPr>
            <p:ph idx="1"/>
          </p:nvPr>
        </p:nvPicPr>
        <p:blipFill>
          <a:blip r:embed="rId2"/>
          <a:stretch>
            <a:fillRect/>
          </a:stretch>
        </p:blipFill>
        <p:spPr>
          <a:xfrm>
            <a:off x="1511328" y="1304957"/>
            <a:ext cx="9533446" cy="3635055"/>
          </a:xfrm>
        </p:spPr>
      </p:pic>
      <p:pic>
        <p:nvPicPr>
          <p:cNvPr id="7" name="Picture 6" descr="A person in a green shirt&#10;&#10;Description automatically generated">
            <a:extLst>
              <a:ext uri="{FF2B5EF4-FFF2-40B4-BE49-F238E27FC236}">
                <a16:creationId xmlns:a16="http://schemas.microsoft.com/office/drawing/2014/main" id="{3AAF7C8F-BEB0-4992-999E-D4F15B24AE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08406" y="4893657"/>
            <a:ext cx="2344532" cy="1816631"/>
          </a:xfrm>
          <a:prstGeom prst="rect">
            <a:avLst/>
          </a:prstGeom>
        </p:spPr>
      </p:pic>
      <p:pic>
        <p:nvPicPr>
          <p:cNvPr id="9" name="Picture 8" descr="A person in a suit and tie&#10;&#10;Description automatically generated with low confidence">
            <a:extLst>
              <a:ext uri="{FF2B5EF4-FFF2-40B4-BE49-F238E27FC236}">
                <a16:creationId xmlns:a16="http://schemas.microsoft.com/office/drawing/2014/main" id="{1E051E8A-7FF1-4142-A75A-AE1F328ECD8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1495" y="4893658"/>
            <a:ext cx="1719744" cy="1816631"/>
          </a:xfrm>
          <a:prstGeom prst="rect">
            <a:avLst/>
          </a:prstGeom>
        </p:spPr>
      </p:pic>
      <p:sp>
        <p:nvSpPr>
          <p:cNvPr id="3" name="Slide Number Placeholder 2">
            <a:extLst>
              <a:ext uri="{FF2B5EF4-FFF2-40B4-BE49-F238E27FC236}">
                <a16:creationId xmlns:a16="http://schemas.microsoft.com/office/drawing/2014/main" id="{E2BFA410-4D90-4AB6-8DCA-0866AFA1F6E2}"/>
              </a:ext>
            </a:extLst>
          </p:cNvPr>
          <p:cNvSpPr>
            <a:spLocks noGrp="1"/>
          </p:cNvSpPr>
          <p:nvPr>
            <p:ph type="sldNum" sz="quarter" idx="12"/>
          </p:nvPr>
        </p:nvSpPr>
        <p:spPr>
          <a:xfrm>
            <a:off x="11441603" y="6380470"/>
            <a:ext cx="753545" cy="365125"/>
          </a:xfrm>
        </p:spPr>
        <p:txBody>
          <a:bodyPr/>
          <a:lstStyle/>
          <a:p>
            <a:fld id="{17990153-12E5-4172-BDAD-66F795F59B1C}" type="slidenum">
              <a:rPr lang="en-IN" smtClean="0"/>
              <a:t>29</a:t>
            </a:fld>
            <a:endParaRPr lang="en-US" dirty="0"/>
          </a:p>
        </p:txBody>
      </p:sp>
    </p:spTree>
    <p:extLst>
      <p:ext uri="{BB962C8B-B14F-4D97-AF65-F5344CB8AC3E}">
        <p14:creationId xmlns:p14="http://schemas.microsoft.com/office/powerpoint/2010/main" val="1098116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D3A84-0F70-4123-81E0-E445D8D23D57}"/>
              </a:ext>
            </a:extLst>
          </p:cNvPr>
          <p:cNvSpPr>
            <a:spLocks noGrp="1"/>
          </p:cNvSpPr>
          <p:nvPr>
            <p:ph type="title"/>
          </p:nvPr>
        </p:nvSpPr>
        <p:spPr/>
        <p:txBody>
          <a:bodyPr>
            <a:normAutofit/>
          </a:bodyPr>
          <a:lstStyle/>
          <a:p>
            <a:r>
              <a:rPr lang="en-CA" dirty="0"/>
              <a:t>Introduction</a:t>
            </a:r>
            <a:endParaRPr lang="en-IN" dirty="0"/>
          </a:p>
        </p:txBody>
      </p:sp>
      <p:sp>
        <p:nvSpPr>
          <p:cNvPr id="3" name="Content Placeholder 2">
            <a:extLst>
              <a:ext uri="{FF2B5EF4-FFF2-40B4-BE49-F238E27FC236}">
                <a16:creationId xmlns:a16="http://schemas.microsoft.com/office/drawing/2014/main" id="{F24465E3-5B28-437C-9CD7-64DB24CD6F11}"/>
              </a:ext>
            </a:extLst>
          </p:cNvPr>
          <p:cNvSpPr>
            <a:spLocks noGrp="1"/>
          </p:cNvSpPr>
          <p:nvPr>
            <p:ph idx="1"/>
          </p:nvPr>
        </p:nvSpPr>
        <p:spPr>
          <a:xfrm>
            <a:off x="913795" y="1732449"/>
            <a:ext cx="5546272" cy="4058751"/>
          </a:xfrm>
        </p:spPr>
        <p:txBody>
          <a:bodyPr anchor="ctr">
            <a:normAutofit/>
          </a:bodyPr>
          <a:lstStyle/>
          <a:p>
            <a:pPr algn="just">
              <a:buClr>
                <a:srgbClr val="872E50"/>
              </a:buClr>
            </a:pPr>
            <a:r>
              <a:rPr lang="en-CA" dirty="0">
                <a:solidFill>
                  <a:schemeClr val="tx1"/>
                </a:solidFill>
                <a:latin typeface="Times New Roman" panose="02020603050405020304" pitchFamily="18" charset="0"/>
                <a:cs typeface="Times New Roman" panose="02020603050405020304" pitchFamily="18" charset="0"/>
              </a:rPr>
              <a:t>To </a:t>
            </a:r>
            <a:r>
              <a:rPr lang="en-CA" dirty="0">
                <a:solidFill>
                  <a:schemeClr val="tx1"/>
                </a:solidFill>
                <a:effectLst/>
                <a:latin typeface="Times New Roman" panose="02020603050405020304" pitchFamily="18" charset="0"/>
                <a:cs typeface="Times New Roman" panose="02020603050405020304" pitchFamily="18" charset="0"/>
              </a:rPr>
              <a:t>generate</a:t>
            </a:r>
            <a:r>
              <a:rPr lang="en-CA" dirty="0">
                <a:solidFill>
                  <a:schemeClr val="tx1"/>
                </a:solidFill>
                <a:latin typeface="Times New Roman" panose="02020603050405020304" pitchFamily="18" charset="0"/>
                <a:cs typeface="Times New Roman" panose="02020603050405020304" pitchFamily="18" charset="0"/>
              </a:rPr>
              <a:t> freshness in the dataset selection for Natural Language Processing which is generally centered to Tweets </a:t>
            </a:r>
            <a:r>
              <a:rPr lang="en-CA" dirty="0">
                <a:solidFill>
                  <a:schemeClr val="tx1"/>
                </a:solidFill>
                <a:effectLst/>
                <a:latin typeface="Times New Roman" panose="02020603050405020304" pitchFamily="18" charset="0"/>
                <a:cs typeface="Times New Roman" panose="02020603050405020304" pitchFamily="18" charset="0"/>
              </a:rPr>
              <a:t>form</a:t>
            </a:r>
            <a:r>
              <a:rPr lang="en-CA" dirty="0">
                <a:solidFill>
                  <a:schemeClr val="tx1"/>
                </a:solidFill>
                <a:latin typeface="Times New Roman" panose="02020603050405020304" pitchFamily="18" charset="0"/>
                <a:cs typeface="Times New Roman" panose="02020603050405020304" pitchFamily="18" charset="0"/>
              </a:rPr>
              <a:t> Twitter website.</a:t>
            </a:r>
          </a:p>
          <a:p>
            <a:pPr algn="just">
              <a:buClr>
                <a:srgbClr val="872E50"/>
              </a:buClr>
            </a:pPr>
            <a:r>
              <a:rPr lang="en-CA" dirty="0">
                <a:solidFill>
                  <a:schemeClr val="tx1"/>
                </a:solidFill>
                <a:latin typeface="Times New Roman" panose="02020603050405020304" pitchFamily="18" charset="0"/>
                <a:cs typeface="Times New Roman" panose="02020603050405020304" pitchFamily="18" charset="0"/>
              </a:rPr>
              <a:t>On exploring dataset we came across this dataset which captured our attention like moth to a flame. </a:t>
            </a:r>
          </a:p>
          <a:p>
            <a:pPr algn="just">
              <a:buClr>
                <a:srgbClr val="872E50"/>
              </a:buClr>
            </a:pPr>
            <a:r>
              <a:rPr lang="en-CA" dirty="0">
                <a:solidFill>
                  <a:schemeClr val="tx1"/>
                </a:solidFill>
                <a:latin typeface="Times New Roman" panose="02020603050405020304" pitchFamily="18" charset="0"/>
                <a:cs typeface="Times New Roman" panose="02020603050405020304" pitchFamily="18" charset="0"/>
              </a:rPr>
              <a:t>Identifying Sarcasm is challenging task even for smartest individuals and we wanted to see how machines will fare in detecting sarcasm. </a:t>
            </a:r>
            <a:endParaRPr lang="en-IN" dirty="0">
              <a:solidFill>
                <a:schemeClr val="tx1"/>
              </a:solidFill>
              <a:latin typeface="Times New Roman" panose="02020603050405020304" pitchFamily="18" charset="0"/>
              <a:cs typeface="Times New Roman" panose="02020603050405020304" pitchFamily="18" charset="0"/>
            </a:endParaRPr>
          </a:p>
        </p:txBody>
      </p:sp>
      <p:pic>
        <p:nvPicPr>
          <p:cNvPr id="5" name="Picture 4" descr="A person and person&#10;&#10;Description automatically generated with low confidence">
            <a:extLst>
              <a:ext uri="{FF2B5EF4-FFF2-40B4-BE49-F238E27FC236}">
                <a16:creationId xmlns:a16="http://schemas.microsoft.com/office/drawing/2014/main" id="{32A73104-7A75-4E66-9162-584C310B74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58968" y="2132822"/>
            <a:ext cx="3880647" cy="3258006"/>
          </a:xfrm>
          <a:prstGeom prst="rect">
            <a:avLst/>
          </a:prstGeom>
        </p:spPr>
      </p:pic>
      <p:sp>
        <p:nvSpPr>
          <p:cNvPr id="4" name="Slide Number Placeholder 3">
            <a:extLst>
              <a:ext uri="{FF2B5EF4-FFF2-40B4-BE49-F238E27FC236}">
                <a16:creationId xmlns:a16="http://schemas.microsoft.com/office/drawing/2014/main" id="{9E3477E9-B7C6-418E-BBDC-7A96FA59596B}"/>
              </a:ext>
            </a:extLst>
          </p:cNvPr>
          <p:cNvSpPr>
            <a:spLocks noGrp="1"/>
          </p:cNvSpPr>
          <p:nvPr>
            <p:ph type="sldNum" sz="quarter" idx="12"/>
          </p:nvPr>
        </p:nvSpPr>
        <p:spPr>
          <a:xfrm>
            <a:off x="11113779" y="6248400"/>
            <a:ext cx="753545" cy="365125"/>
          </a:xfrm>
        </p:spPr>
        <p:txBody>
          <a:bodyPr/>
          <a:lstStyle/>
          <a:p>
            <a:fld id="{17990153-12E5-4172-BDAD-66F795F59B1C}" type="slidenum">
              <a:rPr lang="en-IN" smtClean="0"/>
              <a:t>3</a:t>
            </a:fld>
            <a:endParaRPr lang="en-US"/>
          </a:p>
        </p:txBody>
      </p:sp>
    </p:spTree>
    <p:extLst>
      <p:ext uri="{BB962C8B-B14F-4D97-AF65-F5344CB8AC3E}">
        <p14:creationId xmlns:p14="http://schemas.microsoft.com/office/powerpoint/2010/main" val="172576204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7DCE3C-879B-41D0-B98F-9E35669CA2AE}"/>
              </a:ext>
            </a:extLst>
          </p:cNvPr>
          <p:cNvSpPr>
            <a:spLocks noGrp="1"/>
          </p:cNvSpPr>
          <p:nvPr>
            <p:ph type="title"/>
          </p:nvPr>
        </p:nvSpPr>
        <p:spPr>
          <a:xfrm>
            <a:off x="668593" y="2054940"/>
            <a:ext cx="4001730" cy="1543665"/>
          </a:xfrm>
        </p:spPr>
        <p:txBody>
          <a:bodyPr>
            <a:normAutofit/>
          </a:bodyPr>
          <a:lstStyle/>
          <a:p>
            <a:r>
              <a:rPr lang="en-CA" sz="5400" b="1" dirty="0">
                <a:solidFill>
                  <a:schemeClr val="tx1"/>
                </a:solidFill>
              </a:rPr>
              <a:t>Thank You</a:t>
            </a:r>
            <a:endParaRPr lang="en-IN" sz="5400" b="1" dirty="0">
              <a:solidFill>
                <a:schemeClr val="tx1"/>
              </a:solidFill>
            </a:endParaRPr>
          </a:p>
        </p:txBody>
      </p:sp>
      <p:pic>
        <p:nvPicPr>
          <p:cNvPr id="5" name="Content Placeholder 4" descr="A picture containing text, newspaper&#10;&#10;Description automatically generated">
            <a:extLst>
              <a:ext uri="{FF2B5EF4-FFF2-40B4-BE49-F238E27FC236}">
                <a16:creationId xmlns:a16="http://schemas.microsoft.com/office/drawing/2014/main" id="{EFEEA498-71CB-4F78-820C-3708840E4F2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866521" y="335782"/>
            <a:ext cx="5155441" cy="5917042"/>
          </a:xfrm>
        </p:spPr>
      </p:pic>
      <p:sp>
        <p:nvSpPr>
          <p:cNvPr id="3" name="Slide Number Placeholder 2">
            <a:extLst>
              <a:ext uri="{FF2B5EF4-FFF2-40B4-BE49-F238E27FC236}">
                <a16:creationId xmlns:a16="http://schemas.microsoft.com/office/drawing/2014/main" id="{B9463C41-5D62-4D12-A030-8AE20E446025}"/>
              </a:ext>
            </a:extLst>
          </p:cNvPr>
          <p:cNvSpPr>
            <a:spLocks noGrp="1"/>
          </p:cNvSpPr>
          <p:nvPr>
            <p:ph type="sldNum" sz="quarter" idx="12"/>
          </p:nvPr>
        </p:nvSpPr>
        <p:spPr>
          <a:xfrm>
            <a:off x="11552903" y="6252824"/>
            <a:ext cx="363582" cy="365125"/>
          </a:xfrm>
        </p:spPr>
        <p:txBody>
          <a:bodyPr/>
          <a:lstStyle/>
          <a:p>
            <a:fld id="{17990153-12E5-4172-BDAD-66F795F59B1C}" type="slidenum">
              <a:rPr lang="en-IN" smtClean="0"/>
              <a:t>30</a:t>
            </a:fld>
            <a:endParaRPr lang="en-US" dirty="0"/>
          </a:p>
        </p:txBody>
      </p:sp>
    </p:spTree>
    <p:extLst>
      <p:ext uri="{BB962C8B-B14F-4D97-AF65-F5344CB8AC3E}">
        <p14:creationId xmlns:p14="http://schemas.microsoft.com/office/powerpoint/2010/main" val="23068894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B0D62-9BAF-4C23-8326-7B5A9F7237FA}"/>
              </a:ext>
            </a:extLst>
          </p:cNvPr>
          <p:cNvSpPr>
            <a:spLocks noGrp="1"/>
          </p:cNvSpPr>
          <p:nvPr>
            <p:ph type="title"/>
          </p:nvPr>
        </p:nvSpPr>
        <p:spPr>
          <a:prstGeom prst="ellipse">
            <a:avLst/>
          </a:prstGeom>
        </p:spPr>
        <p:txBody>
          <a:bodyPr>
            <a:normAutofit/>
          </a:bodyPr>
          <a:lstStyle/>
          <a:p>
            <a:pPr>
              <a:lnSpc>
                <a:spcPct val="90000"/>
              </a:lnSpc>
            </a:pPr>
            <a:r>
              <a:rPr lang="en-CA" dirty="0"/>
              <a:t>Dataset </a:t>
            </a:r>
            <a:r>
              <a:rPr lang="en-IN" dirty="0"/>
              <a:t>Description</a:t>
            </a:r>
            <a:r>
              <a:rPr lang="en-CA" dirty="0"/>
              <a:t> </a:t>
            </a:r>
            <a:endParaRPr lang="en-IN" dirty="0"/>
          </a:p>
        </p:txBody>
      </p:sp>
      <p:sp>
        <p:nvSpPr>
          <p:cNvPr id="3" name="Content Placeholder 2">
            <a:extLst>
              <a:ext uri="{FF2B5EF4-FFF2-40B4-BE49-F238E27FC236}">
                <a16:creationId xmlns:a16="http://schemas.microsoft.com/office/drawing/2014/main" id="{2E245654-0FE9-42CE-BDB1-2C9938486D93}"/>
              </a:ext>
            </a:extLst>
          </p:cNvPr>
          <p:cNvSpPr>
            <a:spLocks noGrp="1"/>
          </p:cNvSpPr>
          <p:nvPr>
            <p:ph idx="1"/>
          </p:nvPr>
        </p:nvSpPr>
        <p:spPr>
          <a:xfrm>
            <a:off x="671209" y="1429967"/>
            <a:ext cx="5788858" cy="4361234"/>
          </a:xfrm>
        </p:spPr>
        <p:txBody>
          <a:bodyPr anchor="ctr">
            <a:normAutofit/>
          </a:bodyPr>
          <a:lstStyle/>
          <a:p>
            <a:pPr>
              <a:buClr>
                <a:srgbClr val="FF9A00"/>
              </a:buClr>
            </a:pPr>
            <a:r>
              <a:rPr lang="en-IN" b="0" i="0" u="none" strike="noStrike" baseline="0" dirty="0">
                <a:solidFill>
                  <a:schemeClr val="tx1"/>
                </a:solidFill>
                <a:effectLst/>
                <a:latin typeface="Times New Roman" panose="02020603050405020304" pitchFamily="18" charset="0"/>
                <a:cs typeface="Times New Roman" panose="02020603050405020304" pitchFamily="18" charset="0"/>
              </a:rPr>
              <a:t>The dataset includes Headlines f</a:t>
            </a:r>
            <a:r>
              <a:rPr lang="en-US" b="0" i="0" u="none" strike="noStrike" baseline="0" dirty="0">
                <a:solidFill>
                  <a:schemeClr val="tx1"/>
                </a:solidFill>
                <a:effectLst/>
                <a:latin typeface="Times New Roman" panose="02020603050405020304" pitchFamily="18" charset="0"/>
                <a:cs typeface="Times New Roman" panose="02020603050405020304" pitchFamily="18" charset="0"/>
              </a:rPr>
              <a:t>rom two news website</a:t>
            </a:r>
            <a:r>
              <a:rPr lang="en-US" dirty="0">
                <a:solidFill>
                  <a:schemeClr val="tx1"/>
                </a:solidFill>
                <a:effectLst/>
                <a:latin typeface="Times New Roman" panose="02020603050405020304" pitchFamily="18" charset="0"/>
                <a:cs typeface="Times New Roman" panose="02020603050405020304" pitchFamily="18" charset="0"/>
              </a:rPr>
              <a:t> :</a:t>
            </a:r>
            <a:endParaRPr lang="en-US" b="0" i="0" u="none" strike="noStrike" baseline="0" dirty="0">
              <a:solidFill>
                <a:schemeClr val="tx1"/>
              </a:solidFill>
              <a:effectLst/>
              <a:latin typeface="Times New Roman" panose="02020603050405020304" pitchFamily="18" charset="0"/>
              <a:cs typeface="Times New Roman" panose="02020603050405020304" pitchFamily="18" charset="0"/>
            </a:endParaRPr>
          </a:p>
          <a:p>
            <a:pPr lvl="1">
              <a:buClr>
                <a:srgbClr val="FF9A00"/>
              </a:buClr>
            </a:pPr>
            <a:r>
              <a:rPr lang="en-US" b="1" i="0" u="none" strike="noStrike" baseline="0" dirty="0">
                <a:solidFill>
                  <a:schemeClr val="tx1"/>
                </a:solidFill>
                <a:effectLst/>
                <a:latin typeface="Times New Roman" panose="02020603050405020304" pitchFamily="18" charset="0"/>
                <a:cs typeface="Times New Roman" panose="02020603050405020304" pitchFamily="18" charset="0"/>
              </a:rPr>
              <a:t>The Onion </a:t>
            </a:r>
            <a:r>
              <a:rPr lang="en-US" b="0" i="0" u="none" strike="noStrike" baseline="0" dirty="0">
                <a:solidFill>
                  <a:schemeClr val="tx1"/>
                </a:solidFill>
                <a:effectLst/>
                <a:latin typeface="Times New Roman" panose="02020603050405020304" pitchFamily="18" charset="0"/>
                <a:cs typeface="Times New Roman" panose="02020603050405020304" pitchFamily="18" charset="0"/>
              </a:rPr>
              <a:t>aims at producing sarcastic versions of current events</a:t>
            </a:r>
          </a:p>
          <a:p>
            <a:pPr lvl="1">
              <a:buClr>
                <a:srgbClr val="FF9A00"/>
              </a:buClr>
            </a:pPr>
            <a:r>
              <a:rPr lang="en-IN" dirty="0">
                <a:solidFill>
                  <a:schemeClr val="tx1"/>
                </a:solidFill>
                <a:effectLst/>
                <a:latin typeface="Times New Roman" panose="02020603050405020304" pitchFamily="18" charset="0"/>
                <a:cs typeface="Times New Roman" panose="02020603050405020304" pitchFamily="18" charset="0"/>
              </a:rPr>
              <a:t>R</a:t>
            </a:r>
            <a:r>
              <a:rPr lang="en-IN" b="0" i="0" u="none" strike="noStrike" baseline="0" dirty="0">
                <a:solidFill>
                  <a:schemeClr val="tx1"/>
                </a:solidFill>
                <a:effectLst/>
                <a:latin typeface="Times New Roman" panose="02020603050405020304" pitchFamily="18" charset="0"/>
                <a:cs typeface="Times New Roman" panose="02020603050405020304" pitchFamily="18" charset="0"/>
              </a:rPr>
              <a:t>eal (and non-sarcastic) news headlines from </a:t>
            </a:r>
            <a:r>
              <a:rPr lang="en-IN" b="1" i="0" u="none" strike="noStrike" baseline="0" dirty="0">
                <a:solidFill>
                  <a:schemeClr val="tx1"/>
                </a:solidFill>
                <a:effectLst/>
                <a:latin typeface="Times New Roman" panose="02020603050405020304" pitchFamily="18" charset="0"/>
                <a:cs typeface="Times New Roman" panose="02020603050405020304" pitchFamily="18" charset="0"/>
              </a:rPr>
              <a:t>HuffPost</a:t>
            </a:r>
            <a:endParaRPr lang="en-IN" b="1" dirty="0">
              <a:solidFill>
                <a:schemeClr val="tx1"/>
              </a:solidFill>
              <a:effectLst/>
              <a:latin typeface="Times New Roman" panose="02020603050405020304" pitchFamily="18" charset="0"/>
              <a:cs typeface="Times New Roman" panose="02020603050405020304" pitchFamily="18" charset="0"/>
            </a:endParaRPr>
          </a:p>
          <a:p>
            <a:pPr>
              <a:buClr>
                <a:srgbClr val="FF9A00"/>
              </a:buClr>
            </a:pPr>
            <a:r>
              <a:rPr lang="en-IN" i="0" u="none" strike="noStrike" baseline="0" dirty="0">
                <a:solidFill>
                  <a:schemeClr val="tx1"/>
                </a:solidFill>
                <a:effectLst/>
                <a:latin typeface="Times New Roman" panose="02020603050405020304" pitchFamily="18" charset="0"/>
                <a:cs typeface="Times New Roman" panose="02020603050405020304" pitchFamily="18" charset="0"/>
              </a:rPr>
              <a:t>On basic Data Explo</a:t>
            </a:r>
            <a:r>
              <a:rPr lang="en-IN" dirty="0">
                <a:solidFill>
                  <a:schemeClr val="tx1"/>
                </a:solidFill>
                <a:effectLst/>
                <a:latin typeface="Times New Roman" panose="02020603050405020304" pitchFamily="18" charset="0"/>
                <a:cs typeface="Times New Roman" panose="02020603050405020304" pitchFamily="18" charset="0"/>
              </a:rPr>
              <a:t>ration, we observed:</a:t>
            </a:r>
          </a:p>
          <a:p>
            <a:pPr lvl="1">
              <a:buClr>
                <a:srgbClr val="FF9A00"/>
              </a:buClr>
            </a:pPr>
            <a:r>
              <a:rPr lang="en-IN" i="0" u="none" strike="noStrike" baseline="0" dirty="0">
                <a:solidFill>
                  <a:schemeClr val="tx1"/>
                </a:solidFill>
                <a:effectLst/>
                <a:latin typeface="Times New Roman" panose="02020603050405020304" pitchFamily="18" charset="0"/>
                <a:cs typeface="Times New Roman" panose="02020603050405020304" pitchFamily="18" charset="0"/>
              </a:rPr>
              <a:t>Dataset has no duplicates</a:t>
            </a:r>
          </a:p>
          <a:p>
            <a:pPr lvl="1">
              <a:buClr>
                <a:srgbClr val="FF9A00"/>
              </a:buClr>
            </a:pPr>
            <a:r>
              <a:rPr lang="en-IN" dirty="0">
                <a:solidFill>
                  <a:schemeClr val="tx1"/>
                </a:solidFill>
                <a:effectLst/>
                <a:latin typeface="Times New Roman" panose="02020603050405020304" pitchFamily="18" charset="0"/>
                <a:cs typeface="Times New Roman" panose="02020603050405020304" pitchFamily="18" charset="0"/>
              </a:rPr>
              <a:t>No null values in the dataset</a:t>
            </a:r>
            <a:endParaRPr lang="en-IN" i="0" u="none" strike="noStrike" baseline="0" dirty="0">
              <a:solidFill>
                <a:schemeClr val="tx1"/>
              </a:solidFill>
              <a:effectLst/>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DD9FC926-CDD5-4985-A143-7B32D9A52F29}"/>
              </a:ext>
            </a:extLst>
          </p:cNvPr>
          <p:cNvPicPr>
            <a:picLocks noChangeAspect="1"/>
          </p:cNvPicPr>
          <p:nvPr/>
        </p:nvPicPr>
        <p:blipFill>
          <a:blip r:embed="rId3"/>
          <a:stretch>
            <a:fillRect/>
          </a:stretch>
        </p:blipFill>
        <p:spPr>
          <a:xfrm>
            <a:off x="7066560" y="3213556"/>
            <a:ext cx="4065464" cy="1096537"/>
          </a:xfrm>
          <a:prstGeom prst="rect">
            <a:avLst/>
          </a:prstGeom>
        </p:spPr>
      </p:pic>
      <p:sp>
        <p:nvSpPr>
          <p:cNvPr id="4" name="Slide Number Placeholder 3">
            <a:extLst>
              <a:ext uri="{FF2B5EF4-FFF2-40B4-BE49-F238E27FC236}">
                <a16:creationId xmlns:a16="http://schemas.microsoft.com/office/drawing/2014/main" id="{418592B7-B33A-40A2-ACE7-32CB3391971C}"/>
              </a:ext>
            </a:extLst>
          </p:cNvPr>
          <p:cNvSpPr>
            <a:spLocks noGrp="1"/>
          </p:cNvSpPr>
          <p:nvPr>
            <p:ph type="sldNum" sz="quarter" idx="12"/>
          </p:nvPr>
        </p:nvSpPr>
        <p:spPr>
          <a:xfrm>
            <a:off x="11132024" y="6248400"/>
            <a:ext cx="753545" cy="365125"/>
          </a:xfrm>
        </p:spPr>
        <p:txBody>
          <a:bodyPr/>
          <a:lstStyle/>
          <a:p>
            <a:fld id="{17990153-12E5-4172-BDAD-66F795F59B1C}" type="slidenum">
              <a:rPr lang="en-IN" smtClean="0"/>
              <a:t>4</a:t>
            </a:fld>
            <a:endParaRPr lang="en-US" dirty="0"/>
          </a:p>
        </p:txBody>
      </p:sp>
    </p:spTree>
    <p:extLst>
      <p:ext uri="{BB962C8B-B14F-4D97-AF65-F5344CB8AC3E}">
        <p14:creationId xmlns:p14="http://schemas.microsoft.com/office/powerpoint/2010/main" val="30918038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EE4E10-FEB0-4CA9-82C2-010DC1AFD630}"/>
              </a:ext>
            </a:extLst>
          </p:cNvPr>
          <p:cNvSpPr>
            <a:spLocks noGrp="1"/>
          </p:cNvSpPr>
          <p:nvPr>
            <p:ph type="title"/>
          </p:nvPr>
        </p:nvSpPr>
        <p:spPr>
          <a:prstGeom prst="ellipse">
            <a:avLst/>
          </a:prstGeom>
        </p:spPr>
        <p:txBody>
          <a:bodyPr>
            <a:normAutofit/>
          </a:bodyPr>
          <a:lstStyle/>
          <a:p>
            <a:pPr>
              <a:lnSpc>
                <a:spcPct val="90000"/>
              </a:lnSpc>
            </a:pPr>
            <a:r>
              <a:rPr lang="en-CA" dirty="0"/>
              <a:t>Exploratory Data Analysis</a:t>
            </a:r>
            <a:endParaRPr lang="en-IN" dirty="0"/>
          </a:p>
        </p:txBody>
      </p:sp>
      <p:sp>
        <p:nvSpPr>
          <p:cNvPr id="3" name="Content Placeholder 2">
            <a:extLst>
              <a:ext uri="{FF2B5EF4-FFF2-40B4-BE49-F238E27FC236}">
                <a16:creationId xmlns:a16="http://schemas.microsoft.com/office/drawing/2014/main" id="{57723092-9162-4CB5-BDA6-78C8582553C9}"/>
              </a:ext>
            </a:extLst>
          </p:cNvPr>
          <p:cNvSpPr>
            <a:spLocks noGrp="1"/>
          </p:cNvSpPr>
          <p:nvPr>
            <p:ph idx="1"/>
          </p:nvPr>
        </p:nvSpPr>
        <p:spPr>
          <a:xfrm>
            <a:off x="632613" y="1584219"/>
            <a:ext cx="10730214" cy="970451"/>
          </a:xfrm>
        </p:spPr>
        <p:txBody>
          <a:bodyPr anchor="ctr">
            <a:normAutofit/>
          </a:bodyPr>
          <a:lstStyle/>
          <a:p>
            <a:pPr>
              <a:buClr>
                <a:srgbClr val="76B6FD"/>
              </a:buClr>
            </a:pPr>
            <a:r>
              <a:rPr lang="en-IN" b="0" i="0" u="none" strike="noStrike" baseline="0" dirty="0">
                <a:solidFill>
                  <a:schemeClr val="tx1"/>
                </a:solidFill>
                <a:effectLst/>
                <a:latin typeface="Times New Roman" panose="02020603050405020304" pitchFamily="18" charset="0"/>
                <a:cs typeface="Times New Roman" panose="02020603050405020304" pitchFamily="18" charset="0"/>
              </a:rPr>
              <a:t>As a basic exploration, </a:t>
            </a:r>
            <a:r>
              <a:rPr lang="en-US" b="0" i="0" u="none" strike="noStrike" baseline="0" dirty="0">
                <a:solidFill>
                  <a:schemeClr val="tx1"/>
                </a:solidFill>
                <a:effectLst/>
                <a:latin typeface="Times New Roman" panose="02020603050405020304" pitchFamily="18" charset="0"/>
                <a:cs typeface="Times New Roman" panose="02020603050405020304" pitchFamily="18" charset="0"/>
              </a:rPr>
              <a:t>we visualize the types of words that occur frequently in each category through Bar Charts, World Clouds </a:t>
            </a:r>
            <a:r>
              <a:rPr lang="en-US" b="0" i="0" u="none" strike="noStrike" baseline="0" dirty="0" err="1">
                <a:solidFill>
                  <a:schemeClr val="tx1"/>
                </a:solidFill>
                <a:effectLst/>
                <a:latin typeface="Times New Roman" panose="02020603050405020304" pitchFamily="18" charset="0"/>
                <a:cs typeface="Times New Roman" panose="02020603050405020304" pitchFamily="18" charset="0"/>
              </a:rPr>
              <a:t>etc</a:t>
            </a:r>
            <a:endParaRPr lang="en-IN" dirty="0">
              <a:solidFill>
                <a:schemeClr val="tx1"/>
              </a:solidFill>
              <a:effectLst/>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E9183143-48E6-45EE-8968-18B0C3FD9EC3}"/>
              </a:ext>
            </a:extLst>
          </p:cNvPr>
          <p:cNvPicPr>
            <a:picLocks noChangeAspect="1"/>
          </p:cNvPicPr>
          <p:nvPr/>
        </p:nvPicPr>
        <p:blipFill>
          <a:blip r:embed="rId3"/>
          <a:stretch>
            <a:fillRect/>
          </a:stretch>
        </p:blipFill>
        <p:spPr>
          <a:xfrm>
            <a:off x="284434" y="2776947"/>
            <a:ext cx="5153329" cy="3061105"/>
          </a:xfrm>
          <a:prstGeom prst="rect">
            <a:avLst/>
          </a:prstGeom>
        </p:spPr>
      </p:pic>
      <p:pic>
        <p:nvPicPr>
          <p:cNvPr id="9" name="Content Placeholder 4">
            <a:extLst>
              <a:ext uri="{FF2B5EF4-FFF2-40B4-BE49-F238E27FC236}">
                <a16:creationId xmlns:a16="http://schemas.microsoft.com/office/drawing/2014/main" id="{794F7F4D-FDF1-4C47-A201-39D9256794CC}"/>
              </a:ext>
            </a:extLst>
          </p:cNvPr>
          <p:cNvPicPr>
            <a:picLocks noChangeAspect="1"/>
          </p:cNvPicPr>
          <p:nvPr/>
        </p:nvPicPr>
        <p:blipFill>
          <a:blip r:embed="rId4"/>
          <a:stretch>
            <a:fillRect/>
          </a:stretch>
        </p:blipFill>
        <p:spPr>
          <a:xfrm>
            <a:off x="5723517" y="2776947"/>
            <a:ext cx="6184049" cy="3061105"/>
          </a:xfrm>
          <a:prstGeom prst="rect">
            <a:avLst/>
          </a:prstGeom>
        </p:spPr>
      </p:pic>
      <p:sp>
        <p:nvSpPr>
          <p:cNvPr id="4" name="Slide Number Placeholder 3">
            <a:extLst>
              <a:ext uri="{FF2B5EF4-FFF2-40B4-BE49-F238E27FC236}">
                <a16:creationId xmlns:a16="http://schemas.microsoft.com/office/drawing/2014/main" id="{990968EE-E064-4D9E-B916-695C2D609946}"/>
              </a:ext>
            </a:extLst>
          </p:cNvPr>
          <p:cNvSpPr>
            <a:spLocks noGrp="1"/>
          </p:cNvSpPr>
          <p:nvPr>
            <p:ph type="sldNum" sz="quarter" idx="12"/>
          </p:nvPr>
        </p:nvSpPr>
        <p:spPr>
          <a:xfrm>
            <a:off x="11154021" y="6248400"/>
            <a:ext cx="753545" cy="365125"/>
          </a:xfrm>
        </p:spPr>
        <p:txBody>
          <a:bodyPr/>
          <a:lstStyle/>
          <a:p>
            <a:fld id="{17990153-12E5-4172-BDAD-66F795F59B1C}" type="slidenum">
              <a:rPr lang="en-IN" smtClean="0"/>
              <a:t>5</a:t>
            </a:fld>
            <a:endParaRPr lang="en-US"/>
          </a:p>
        </p:txBody>
      </p:sp>
    </p:spTree>
    <p:extLst>
      <p:ext uri="{BB962C8B-B14F-4D97-AF65-F5344CB8AC3E}">
        <p14:creationId xmlns:p14="http://schemas.microsoft.com/office/powerpoint/2010/main" val="27793086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4E68F-B8A4-4E77-A42F-5A60EFDAF41D}"/>
              </a:ext>
            </a:extLst>
          </p:cNvPr>
          <p:cNvSpPr>
            <a:spLocks noGrp="1"/>
          </p:cNvSpPr>
          <p:nvPr>
            <p:ph type="title"/>
          </p:nvPr>
        </p:nvSpPr>
        <p:spPr>
          <a:xfrm>
            <a:off x="186813" y="214605"/>
            <a:ext cx="11838039" cy="773651"/>
          </a:xfrm>
          <a:prstGeom prst="ellipse">
            <a:avLst/>
          </a:prstGeom>
        </p:spPr>
        <p:txBody>
          <a:bodyPr vert="horz" lIns="91440" tIns="45720" rIns="91440" bIns="45720" rtlCol="0" anchor="b">
            <a:normAutofit fontScale="90000"/>
          </a:bodyPr>
          <a:lstStyle/>
          <a:p>
            <a:pPr>
              <a:lnSpc>
                <a:spcPct val="90000"/>
              </a:lnSpc>
            </a:pPr>
            <a:r>
              <a:rPr lang="en-US" dirty="0">
                <a:cs typeface="Times New Roman" panose="02020603050405020304" pitchFamily="18" charset="0"/>
              </a:rPr>
              <a:t>Frequency of words for whole Dataset</a:t>
            </a:r>
          </a:p>
        </p:txBody>
      </p:sp>
      <p:pic>
        <p:nvPicPr>
          <p:cNvPr id="5" name="Content Placeholder 4" descr="Chart, histogram&#10;&#10;Description automatically generated">
            <a:extLst>
              <a:ext uri="{FF2B5EF4-FFF2-40B4-BE49-F238E27FC236}">
                <a16:creationId xmlns:a16="http://schemas.microsoft.com/office/drawing/2014/main" id="{88FCFF0F-EEB4-4791-9008-3D8FD81008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4967" y="988256"/>
            <a:ext cx="8382066" cy="5678850"/>
          </a:xfrm>
          <a:prstGeom prst="rect">
            <a:avLst/>
          </a:prstGeom>
        </p:spPr>
      </p:pic>
      <p:sp>
        <p:nvSpPr>
          <p:cNvPr id="3" name="Slide Number Placeholder 2">
            <a:extLst>
              <a:ext uri="{FF2B5EF4-FFF2-40B4-BE49-F238E27FC236}">
                <a16:creationId xmlns:a16="http://schemas.microsoft.com/office/drawing/2014/main" id="{E8BBDFE0-C62A-4D3E-8492-16AB679FC59C}"/>
              </a:ext>
            </a:extLst>
          </p:cNvPr>
          <p:cNvSpPr>
            <a:spLocks noGrp="1"/>
          </p:cNvSpPr>
          <p:nvPr>
            <p:ph type="sldNum" sz="quarter" idx="12"/>
          </p:nvPr>
        </p:nvSpPr>
        <p:spPr>
          <a:xfrm>
            <a:off x="11153108" y="6278270"/>
            <a:ext cx="753545" cy="365125"/>
          </a:xfrm>
        </p:spPr>
        <p:txBody>
          <a:bodyPr/>
          <a:lstStyle/>
          <a:p>
            <a:fld id="{17990153-12E5-4172-BDAD-66F795F59B1C}" type="slidenum">
              <a:rPr lang="en-IN" smtClean="0"/>
              <a:t>6</a:t>
            </a:fld>
            <a:endParaRPr lang="en-US"/>
          </a:p>
        </p:txBody>
      </p:sp>
    </p:spTree>
    <p:extLst>
      <p:ext uri="{BB962C8B-B14F-4D97-AF65-F5344CB8AC3E}">
        <p14:creationId xmlns:p14="http://schemas.microsoft.com/office/powerpoint/2010/main" val="31410836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8E14AE-0C24-41D2-B3C6-DE10174F8637}"/>
              </a:ext>
            </a:extLst>
          </p:cNvPr>
          <p:cNvSpPr>
            <a:spLocks noGrp="1"/>
          </p:cNvSpPr>
          <p:nvPr>
            <p:ph type="title"/>
          </p:nvPr>
        </p:nvSpPr>
        <p:spPr>
          <a:xfrm>
            <a:off x="68826" y="245805"/>
            <a:ext cx="12005188" cy="883195"/>
          </a:xfrm>
          <a:prstGeom prst="ellipse">
            <a:avLst/>
          </a:prstGeom>
        </p:spPr>
        <p:txBody>
          <a:bodyPr vert="horz" lIns="91440" tIns="45720" rIns="91440" bIns="45720" rtlCol="0" anchor="b">
            <a:normAutofit fontScale="90000"/>
          </a:bodyPr>
          <a:lstStyle/>
          <a:p>
            <a:pPr>
              <a:lnSpc>
                <a:spcPct val="90000"/>
              </a:lnSpc>
            </a:pPr>
            <a:r>
              <a:rPr lang="en-US" dirty="0">
                <a:cs typeface="Times New Roman" panose="02020603050405020304" pitchFamily="18" charset="0"/>
              </a:rPr>
              <a:t>Frequency of words for Sarcastic Headlines</a:t>
            </a:r>
          </a:p>
        </p:txBody>
      </p:sp>
      <p:pic>
        <p:nvPicPr>
          <p:cNvPr id="5" name="Content Placeholder 4" descr="Chart, histogram&#10;&#10;Description automatically generated">
            <a:extLst>
              <a:ext uri="{FF2B5EF4-FFF2-40B4-BE49-F238E27FC236}">
                <a16:creationId xmlns:a16="http://schemas.microsoft.com/office/drawing/2014/main" id="{B38C6B4F-7823-4069-ABB3-76A4DF7B6A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63152" y="940852"/>
            <a:ext cx="8265695" cy="5600009"/>
          </a:xfrm>
          <a:prstGeom prst="rect">
            <a:avLst/>
          </a:prstGeom>
        </p:spPr>
      </p:pic>
      <p:sp>
        <p:nvSpPr>
          <p:cNvPr id="3" name="Slide Number Placeholder 2">
            <a:extLst>
              <a:ext uri="{FF2B5EF4-FFF2-40B4-BE49-F238E27FC236}">
                <a16:creationId xmlns:a16="http://schemas.microsoft.com/office/drawing/2014/main" id="{1B9393B8-E69C-4B58-AA8A-23F72399AAF0}"/>
              </a:ext>
            </a:extLst>
          </p:cNvPr>
          <p:cNvSpPr>
            <a:spLocks noGrp="1"/>
          </p:cNvSpPr>
          <p:nvPr>
            <p:ph type="sldNum" sz="quarter" idx="12"/>
          </p:nvPr>
        </p:nvSpPr>
        <p:spPr>
          <a:xfrm>
            <a:off x="11133443" y="6247070"/>
            <a:ext cx="753545" cy="365125"/>
          </a:xfrm>
        </p:spPr>
        <p:txBody>
          <a:bodyPr/>
          <a:lstStyle/>
          <a:p>
            <a:fld id="{17990153-12E5-4172-BDAD-66F795F59B1C}" type="slidenum">
              <a:rPr lang="en-IN" smtClean="0"/>
              <a:t>7</a:t>
            </a:fld>
            <a:endParaRPr lang="en-US"/>
          </a:p>
        </p:txBody>
      </p:sp>
    </p:spTree>
    <p:extLst>
      <p:ext uri="{BB962C8B-B14F-4D97-AF65-F5344CB8AC3E}">
        <p14:creationId xmlns:p14="http://schemas.microsoft.com/office/powerpoint/2010/main" val="26047233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0607EC-4828-44D7-B1B6-68A950C1BE38}"/>
              </a:ext>
            </a:extLst>
          </p:cNvPr>
          <p:cNvSpPr>
            <a:spLocks noGrp="1"/>
          </p:cNvSpPr>
          <p:nvPr>
            <p:ph type="title"/>
          </p:nvPr>
        </p:nvSpPr>
        <p:spPr>
          <a:xfrm>
            <a:off x="275303" y="206477"/>
            <a:ext cx="11326761" cy="923291"/>
          </a:xfrm>
          <a:prstGeom prst="ellipse">
            <a:avLst/>
          </a:prstGeom>
        </p:spPr>
        <p:txBody>
          <a:bodyPr vert="horz" lIns="91440" tIns="45720" rIns="91440" bIns="45720" rtlCol="0" anchor="b">
            <a:normAutofit fontScale="90000"/>
          </a:bodyPr>
          <a:lstStyle/>
          <a:p>
            <a:pPr>
              <a:lnSpc>
                <a:spcPct val="90000"/>
              </a:lnSpc>
            </a:pPr>
            <a:r>
              <a:rPr lang="en-US" dirty="0">
                <a:cs typeface="Times New Roman" panose="02020603050405020304" pitchFamily="18" charset="0"/>
              </a:rPr>
              <a:t>Frequency of words for Non-Sarcastic Headlines</a:t>
            </a:r>
          </a:p>
        </p:txBody>
      </p:sp>
      <p:pic>
        <p:nvPicPr>
          <p:cNvPr id="5" name="Content Placeholder 4" descr="Chart, histogram&#10;&#10;Description automatically generated">
            <a:extLst>
              <a:ext uri="{FF2B5EF4-FFF2-40B4-BE49-F238E27FC236}">
                <a16:creationId xmlns:a16="http://schemas.microsoft.com/office/drawing/2014/main" id="{55DB911D-273E-4839-A1E0-8E5550976A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64429" y="1046220"/>
            <a:ext cx="8063141" cy="5462778"/>
          </a:xfrm>
          <a:prstGeom prst="rect">
            <a:avLst/>
          </a:prstGeom>
        </p:spPr>
      </p:pic>
      <p:sp>
        <p:nvSpPr>
          <p:cNvPr id="3" name="Slide Number Placeholder 2">
            <a:extLst>
              <a:ext uri="{FF2B5EF4-FFF2-40B4-BE49-F238E27FC236}">
                <a16:creationId xmlns:a16="http://schemas.microsoft.com/office/drawing/2014/main" id="{6AADFAC0-3D92-4E16-84BF-BF49D62B5E57}"/>
              </a:ext>
            </a:extLst>
          </p:cNvPr>
          <p:cNvSpPr>
            <a:spLocks noGrp="1"/>
          </p:cNvSpPr>
          <p:nvPr>
            <p:ph type="sldNum" sz="quarter" idx="12"/>
          </p:nvPr>
        </p:nvSpPr>
        <p:spPr>
          <a:xfrm>
            <a:off x="11163151" y="6286398"/>
            <a:ext cx="753545" cy="365125"/>
          </a:xfrm>
        </p:spPr>
        <p:txBody>
          <a:bodyPr/>
          <a:lstStyle/>
          <a:p>
            <a:fld id="{17990153-12E5-4172-BDAD-66F795F59B1C}" type="slidenum">
              <a:rPr lang="en-IN" smtClean="0"/>
              <a:t>8</a:t>
            </a:fld>
            <a:endParaRPr lang="en-US"/>
          </a:p>
        </p:txBody>
      </p:sp>
    </p:spTree>
    <p:extLst>
      <p:ext uri="{BB962C8B-B14F-4D97-AF65-F5344CB8AC3E}">
        <p14:creationId xmlns:p14="http://schemas.microsoft.com/office/powerpoint/2010/main" val="32360286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Text&#10;&#10;Description automatically generated with low confidence">
            <a:extLst>
              <a:ext uri="{FF2B5EF4-FFF2-40B4-BE49-F238E27FC236}">
                <a16:creationId xmlns:a16="http://schemas.microsoft.com/office/drawing/2014/main" id="{A0B302DF-C4FD-45A7-812C-C679518A72E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9047" y="2005786"/>
            <a:ext cx="5635626" cy="3362494"/>
          </a:xfrm>
        </p:spPr>
      </p:pic>
      <p:sp>
        <p:nvSpPr>
          <p:cNvPr id="8" name="TextBox 7">
            <a:extLst>
              <a:ext uri="{FF2B5EF4-FFF2-40B4-BE49-F238E27FC236}">
                <a16:creationId xmlns:a16="http://schemas.microsoft.com/office/drawing/2014/main" id="{9F84DC2E-5A5D-4937-B41E-195BDBAB2845}"/>
              </a:ext>
            </a:extLst>
          </p:cNvPr>
          <p:cNvSpPr txBox="1"/>
          <p:nvPr/>
        </p:nvSpPr>
        <p:spPr>
          <a:xfrm>
            <a:off x="642335" y="5436423"/>
            <a:ext cx="4602398" cy="266872"/>
          </a:xfrm>
          <a:prstGeom prst="rect">
            <a:avLst/>
          </a:prstGeom>
          <a:solidFill>
            <a:srgbClr val="000000">
              <a:alpha val="50000"/>
            </a:srgbClr>
          </a:solidFill>
          <a:ln>
            <a:noFill/>
          </a:ln>
        </p:spPr>
        <p:txBody>
          <a:bodyPr wrap="square" rtlCol="0" anchor="ctr">
            <a:noAutofit/>
          </a:bodyPr>
          <a:lstStyle/>
          <a:p>
            <a:pPr algn="ctr">
              <a:spcAft>
                <a:spcPts val="600"/>
              </a:spcAft>
            </a:pPr>
            <a:r>
              <a:rPr lang="en-CA" sz="1300" dirty="0">
                <a:solidFill>
                  <a:srgbClr val="FFFFFF"/>
                </a:solidFill>
                <a:latin typeface="Times New Roman" panose="02020603050405020304" pitchFamily="18" charset="0"/>
                <a:cs typeface="Times New Roman" panose="02020603050405020304" pitchFamily="18" charset="0"/>
              </a:rPr>
              <a:t>World Cloud for Non-Sarcastic Headlines</a:t>
            </a:r>
            <a:endParaRPr lang="en-IN" sz="1300" dirty="0">
              <a:solidFill>
                <a:srgbClr val="FFFFFF"/>
              </a:solidFill>
              <a:latin typeface="Times New Roman" panose="02020603050405020304" pitchFamily="18" charset="0"/>
              <a:cs typeface="Times New Roman" panose="02020603050405020304" pitchFamily="18" charset="0"/>
            </a:endParaRPr>
          </a:p>
        </p:txBody>
      </p:sp>
      <p:pic>
        <p:nvPicPr>
          <p:cNvPr id="7" name="Picture 6" descr="Text&#10;&#10;Description automatically generated with medium confidence">
            <a:extLst>
              <a:ext uri="{FF2B5EF4-FFF2-40B4-BE49-F238E27FC236}">
                <a16:creationId xmlns:a16="http://schemas.microsoft.com/office/drawing/2014/main" id="{9E87C25B-3609-440E-85DB-13D96260ED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984492"/>
            <a:ext cx="5876925" cy="3362494"/>
          </a:xfrm>
          <a:prstGeom prst="rect">
            <a:avLst/>
          </a:prstGeom>
        </p:spPr>
      </p:pic>
      <p:sp>
        <p:nvSpPr>
          <p:cNvPr id="10" name="TextBox 9">
            <a:extLst>
              <a:ext uri="{FF2B5EF4-FFF2-40B4-BE49-F238E27FC236}">
                <a16:creationId xmlns:a16="http://schemas.microsoft.com/office/drawing/2014/main" id="{9FFEB41A-B9E1-4871-9E12-9E3590C9B7A1}"/>
              </a:ext>
            </a:extLst>
          </p:cNvPr>
          <p:cNvSpPr txBox="1"/>
          <p:nvPr/>
        </p:nvSpPr>
        <p:spPr>
          <a:xfrm>
            <a:off x="6561005" y="5415129"/>
            <a:ext cx="4991708" cy="287709"/>
          </a:xfrm>
          <a:prstGeom prst="rect">
            <a:avLst/>
          </a:prstGeom>
          <a:solidFill>
            <a:srgbClr val="000000">
              <a:alpha val="50000"/>
            </a:srgbClr>
          </a:solidFill>
          <a:ln>
            <a:noFill/>
          </a:ln>
        </p:spPr>
        <p:txBody>
          <a:bodyPr wrap="square" anchor="ctr">
            <a:noAutofit/>
          </a:bodyPr>
          <a:lstStyle/>
          <a:p>
            <a:pPr algn="ctr">
              <a:spcAft>
                <a:spcPts val="600"/>
              </a:spcAft>
            </a:pPr>
            <a:r>
              <a:rPr lang="en-CA" sz="1300" dirty="0">
                <a:solidFill>
                  <a:srgbClr val="FFFFFF"/>
                </a:solidFill>
                <a:latin typeface="Times New Roman" panose="02020603050405020304" pitchFamily="18" charset="0"/>
                <a:cs typeface="Times New Roman" panose="02020603050405020304" pitchFamily="18" charset="0"/>
              </a:rPr>
              <a:t>Frequency of words for Sarcastic Headlines</a:t>
            </a:r>
            <a:endParaRPr lang="en-IN" sz="1300" dirty="0">
              <a:solidFill>
                <a:srgbClr val="FFFFFF"/>
              </a:solidFill>
              <a:latin typeface="Times New Roman" panose="02020603050405020304" pitchFamily="18" charset="0"/>
              <a:cs typeface="Times New Roman" panose="02020603050405020304" pitchFamily="18" charset="0"/>
            </a:endParaRPr>
          </a:p>
        </p:txBody>
      </p:sp>
      <p:sp>
        <p:nvSpPr>
          <p:cNvPr id="3" name="Slide Number Placeholder 2">
            <a:extLst>
              <a:ext uri="{FF2B5EF4-FFF2-40B4-BE49-F238E27FC236}">
                <a16:creationId xmlns:a16="http://schemas.microsoft.com/office/drawing/2014/main" id="{7F920637-5851-4B13-BD37-B847D207316A}"/>
              </a:ext>
            </a:extLst>
          </p:cNvPr>
          <p:cNvSpPr>
            <a:spLocks noGrp="1"/>
          </p:cNvSpPr>
          <p:nvPr>
            <p:ph type="sldNum" sz="quarter" idx="12"/>
          </p:nvPr>
        </p:nvSpPr>
        <p:spPr>
          <a:xfrm>
            <a:off x="11043184" y="6247069"/>
            <a:ext cx="753545" cy="365125"/>
          </a:xfrm>
        </p:spPr>
        <p:txBody>
          <a:bodyPr/>
          <a:lstStyle/>
          <a:p>
            <a:fld id="{17990153-12E5-4172-BDAD-66F795F59B1C}" type="slidenum">
              <a:rPr lang="en-IN" smtClean="0"/>
              <a:t>9</a:t>
            </a:fld>
            <a:endParaRPr lang="en-US"/>
          </a:p>
        </p:txBody>
      </p:sp>
      <p:sp>
        <p:nvSpPr>
          <p:cNvPr id="11" name="Title 1">
            <a:extLst>
              <a:ext uri="{FF2B5EF4-FFF2-40B4-BE49-F238E27FC236}">
                <a16:creationId xmlns:a16="http://schemas.microsoft.com/office/drawing/2014/main" id="{D8091242-3BDE-4DCB-8C77-B7BBC2C85EAB}"/>
              </a:ext>
            </a:extLst>
          </p:cNvPr>
          <p:cNvSpPr txBox="1">
            <a:spLocks/>
          </p:cNvSpPr>
          <p:nvPr/>
        </p:nvSpPr>
        <p:spPr>
          <a:xfrm>
            <a:off x="1066195" y="762000"/>
            <a:ext cx="10353762" cy="970450"/>
          </a:xfrm>
          <a:prstGeom prst="ellipse">
            <a:avLst/>
          </a:prstGeom>
          <a:effectLst>
            <a:outerShdw blurRad="25400" dir="17880000">
              <a:srgbClr val="000000">
                <a:alpha val="46000"/>
              </a:srgbClr>
            </a:outerShdw>
          </a:effectLst>
        </p:spPr>
        <p:txBody>
          <a:bodyPr vert="horz" lIns="91440" tIns="45720" rIns="91440" bIns="45720" rtlCol="0" anchor="ctr">
            <a:normAutofit/>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nSpc>
                <a:spcPct val="90000"/>
              </a:lnSpc>
            </a:pPr>
            <a:r>
              <a:rPr lang="en-CA" dirty="0"/>
              <a:t>Word Cloud</a:t>
            </a:r>
            <a:endParaRPr lang="en-IN" dirty="0"/>
          </a:p>
        </p:txBody>
      </p:sp>
    </p:spTree>
    <p:extLst>
      <p:ext uri="{BB962C8B-B14F-4D97-AF65-F5344CB8AC3E}">
        <p14:creationId xmlns:p14="http://schemas.microsoft.com/office/powerpoint/2010/main" val="384754293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
  <a:themeElements>
    <a:clrScheme name="Slate">
      <a:dk1>
        <a:sysClr val="windowText" lastClr="000000"/>
      </a:dk1>
      <a:lt1>
        <a:sysClr val="window" lastClr="FFFFFF"/>
      </a:lt1>
      <a:dk2>
        <a:srgbClr val="212123"/>
      </a:dk2>
      <a:lt2>
        <a:srgbClr val="DADADA"/>
      </a:lt2>
      <a:accent1>
        <a:srgbClr val="BC451B"/>
      </a:accent1>
      <a:accent2>
        <a:srgbClr val="D3BA68"/>
      </a:accent2>
      <a:accent3>
        <a:srgbClr val="BB8640"/>
      </a:accent3>
      <a:accent4>
        <a:srgbClr val="AD9277"/>
      </a:accent4>
      <a:accent5>
        <a:srgbClr val="A55A43"/>
      </a:accent5>
      <a:accent6>
        <a:srgbClr val="AD9D7B"/>
      </a:accent6>
      <a:hlink>
        <a:srgbClr val="E98052"/>
      </a:hlink>
      <a:folHlink>
        <a:srgbClr val="F4B69B"/>
      </a:folHlink>
    </a:clrScheme>
    <a:fontScheme name="Slate">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3F2DE9A5-64E6-437C-A389-CC4477E817E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75B3B8BB1065D45A5E2AC14994FB3A0" ma:contentTypeVersion="10" ma:contentTypeDescription="Create a new document." ma:contentTypeScope="" ma:versionID="3b6a6c6ba89458d6d79b6a40accfacb5">
  <xsd:schema xmlns:xsd="http://www.w3.org/2001/XMLSchema" xmlns:xs="http://www.w3.org/2001/XMLSchema" xmlns:p="http://schemas.microsoft.com/office/2006/metadata/properties" xmlns:ns2="cf617904-af75-43e4-9577-dd25646cdb4f" targetNamespace="http://schemas.microsoft.com/office/2006/metadata/properties" ma:root="true" ma:fieldsID="dce1cd91012afcb4d9f41a34a365cd56" ns2:_="">
    <xsd:import namespace="cf617904-af75-43e4-9577-dd25646cdb4f"/>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AutoKeyPoints" minOccurs="0"/>
                <xsd:element ref="ns2:MediaServiceKeyPoints" minOccurs="0"/>
                <xsd:element ref="ns2:MediaServiceDateTake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f617904-af75-43e4-9577-dd25646cdb4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ServiceDateTaken" ma:index="16" nillable="true" ma:displayName="MediaServiceDateTaken" ma:hidden="true" ma:internalName="MediaServiceDateTaken"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C9A1A05-D971-4FEC-91C6-D872B185C58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f617904-af75-43e4-9577-dd25646cdb4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376F29E-B81A-423A-8424-324785516443}">
  <ds:schemaRefs>
    <ds:schemaRef ds:uri="http://www.w3.org/XML/1998/namespace"/>
    <ds:schemaRef ds:uri="http://schemas.microsoft.com/office/infopath/2007/PartnerControls"/>
    <ds:schemaRef ds:uri="http://purl.org/dc/dcmitype/"/>
    <ds:schemaRef ds:uri="http://schemas.microsoft.com/office/2006/metadata/properties"/>
    <ds:schemaRef ds:uri="http://schemas.microsoft.com/office/2006/documentManagement/types"/>
    <ds:schemaRef ds:uri="http://purl.org/dc/elements/1.1/"/>
    <ds:schemaRef ds:uri="cf617904-af75-43e4-9577-dd25646cdb4f"/>
    <ds:schemaRef ds:uri="http://schemas.openxmlformats.org/package/2006/metadata/core-properties"/>
    <ds:schemaRef ds:uri="http://purl.org/dc/terms/"/>
  </ds:schemaRefs>
</ds:datastoreItem>
</file>

<file path=customXml/itemProps3.xml><?xml version="1.0" encoding="utf-8"?>
<ds:datastoreItem xmlns:ds="http://schemas.openxmlformats.org/officeDocument/2006/customXml" ds:itemID="{ECDF5CA1-D339-4132-BCEB-600B426EA9F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1824</TotalTime>
  <Words>1058</Words>
  <Application>Microsoft Office PowerPoint</Application>
  <PresentationFormat>Widescreen</PresentationFormat>
  <Paragraphs>114</Paragraphs>
  <Slides>30</Slides>
  <Notes>0</Notes>
  <HiddenSlides>0</HiddenSlides>
  <MMClips>0</MMClips>
  <ScaleCrop>false</ScaleCrop>
  <HeadingPairs>
    <vt:vector size="4" baseType="variant">
      <vt:variant>
        <vt:lpstr>Theme</vt:lpstr>
      </vt:variant>
      <vt:variant>
        <vt:i4>1</vt:i4>
      </vt:variant>
      <vt:variant>
        <vt:lpstr>Slide Titles</vt:lpstr>
      </vt:variant>
      <vt:variant>
        <vt:i4>30</vt:i4>
      </vt:variant>
    </vt:vector>
  </HeadingPairs>
  <TitlesOfParts>
    <vt:vector size="31" baseType="lpstr">
      <vt:lpstr>Slate</vt:lpstr>
      <vt:lpstr>Sarcasm Detection</vt:lpstr>
      <vt:lpstr>Contents</vt:lpstr>
      <vt:lpstr>Introduction</vt:lpstr>
      <vt:lpstr>Dataset Description </vt:lpstr>
      <vt:lpstr>Exploratory Data Analysis</vt:lpstr>
      <vt:lpstr>Frequency of words for whole Dataset</vt:lpstr>
      <vt:lpstr>Frequency of words for Sarcastic Headlines</vt:lpstr>
      <vt:lpstr>Frequency of words for Non-Sarcastic Headlines</vt:lpstr>
      <vt:lpstr>PowerPoint Presentation</vt:lpstr>
      <vt:lpstr>Length of Sentences</vt:lpstr>
      <vt:lpstr>Why Pipeline?</vt:lpstr>
      <vt:lpstr>Why RandomizedSearchCV?</vt:lpstr>
      <vt:lpstr>Splitting Dataset and Generating Training Score for Different  Machine Learning Models</vt:lpstr>
      <vt:lpstr>ROC – AUC CURVE</vt:lpstr>
      <vt:lpstr>Confusion Matrices</vt:lpstr>
      <vt:lpstr>Comparing Results for Different ML Models</vt:lpstr>
      <vt:lpstr>Why Deep Learning over Traditional ML models?</vt:lpstr>
      <vt:lpstr>Deep Learning Models</vt:lpstr>
      <vt:lpstr>GPUs used for the project</vt:lpstr>
      <vt:lpstr>Creating an Embedding using an Embedding Layer</vt:lpstr>
      <vt:lpstr>Baseline Model: Bidirectonal RNN model</vt:lpstr>
      <vt:lpstr>PowerPoint Presentation</vt:lpstr>
      <vt:lpstr>PowerPoint Presentation</vt:lpstr>
      <vt:lpstr>Modeling using Universal Sentence Encoder</vt:lpstr>
      <vt:lpstr>PowerPoint Presentation</vt:lpstr>
      <vt:lpstr>Evaluating our Models performance and comparing it with the Bi-LSTM baseline model</vt:lpstr>
      <vt:lpstr>PowerPoint Presentation</vt:lpstr>
      <vt:lpstr>Our Experiments</vt:lpstr>
      <vt:lpstr>Making predictions on the new data</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Sarcasm Detection</dc:title>
  <dc:creator>Rishab Mahajan</dc:creator>
  <cp:lastModifiedBy>Rishab Mahajan</cp:lastModifiedBy>
  <cp:revision>23</cp:revision>
  <dcterms:created xsi:type="dcterms:W3CDTF">2021-11-15T18:33:44Z</dcterms:created>
  <dcterms:modified xsi:type="dcterms:W3CDTF">2021-12-05T22:25:31Z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0x010100475B3B8BB1065D45A5E2AC14994FB3A0</vt:lpwstr>
  </property>
</Properties>
</file>